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Advent Pro" panose="020B0604020202020204" charset="0"/>
      <p:regular r:id="rId46"/>
      <p:bold r:id="rId47"/>
    </p:embeddedFont>
    <p:embeddedFont>
      <p:font typeface="Fira Sans Condensed Black" panose="020B0604020202020204" charset="0"/>
      <p:bold r:id="rId48"/>
      <p:boldItalic r:id="rId49"/>
    </p:embeddedFont>
    <p:embeddedFont>
      <p:font typeface="Roboto"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3" roundtripDataSignature="AMtx7mgcHix90MfV8TCvgw2SIIg0TlpX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3280CB-4745-4355-9E66-6BADAE266227}">
  <a:tblStyle styleId="{D73280CB-4745-4355-9E66-6BADAE26622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96" y="3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12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123" Type="http://customschemas.google.com/relationships/presentationmetadata" Target="metadata"/><Relationship Id="rId12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Bao" userId="ea81ebeb95e097c7" providerId="LiveId" clId="{E4B1EFBE-CD42-4F8A-B759-0189E7F298E1}"/>
    <pc:docChg chg="delSld modSld delMainMaster">
      <pc:chgData name="Jessica Bao" userId="ea81ebeb95e097c7" providerId="LiveId" clId="{E4B1EFBE-CD42-4F8A-B759-0189E7F298E1}" dt="2020-06-12T00:22:20.686" v="117" actId="20577"/>
      <pc:docMkLst>
        <pc:docMk/>
      </pc:docMkLst>
      <pc:sldChg chg="modSp">
        <pc:chgData name="Jessica Bao" userId="ea81ebeb95e097c7" providerId="LiveId" clId="{E4B1EFBE-CD42-4F8A-B759-0189E7F298E1}" dt="2020-06-12T00:22:20.686" v="117" actId="20577"/>
        <pc:sldMkLst>
          <pc:docMk/>
          <pc:sldMk cId="0" sldId="286"/>
        </pc:sldMkLst>
        <pc:spChg chg="mod">
          <ac:chgData name="Jessica Bao" userId="ea81ebeb95e097c7" providerId="LiveId" clId="{E4B1EFBE-CD42-4F8A-B759-0189E7F298E1}" dt="2020-06-12T00:22:20.686" v="117" actId="20577"/>
          <ac:spMkLst>
            <pc:docMk/>
            <pc:sldMk cId="0" sldId="286"/>
            <ac:spMk id="938" creationId="{00000000-0000-0000-0000-000000000000}"/>
          </ac:spMkLst>
        </pc:spChg>
      </pc:sldChg>
      <pc:sldChg chg="modSp">
        <pc:chgData name="Jessica Bao" userId="ea81ebeb95e097c7" providerId="LiveId" clId="{E4B1EFBE-CD42-4F8A-B759-0189E7F298E1}" dt="2020-06-12T00:20:10.759" v="116" actId="20577"/>
        <pc:sldMkLst>
          <pc:docMk/>
          <pc:sldMk cId="0" sldId="287"/>
        </pc:sldMkLst>
        <pc:spChg chg="mod">
          <ac:chgData name="Jessica Bao" userId="ea81ebeb95e097c7" providerId="LiveId" clId="{E4B1EFBE-CD42-4F8A-B759-0189E7F298E1}" dt="2020-06-12T00:20:10.759" v="116" actId="20577"/>
          <ac:spMkLst>
            <pc:docMk/>
            <pc:sldMk cId="0" sldId="287"/>
            <ac:spMk id="947" creationId="{00000000-0000-0000-0000-000000000000}"/>
          </ac:spMkLst>
        </pc:spChg>
      </pc:sldChg>
      <pc:sldChg chg="del">
        <pc:chgData name="Jessica Bao" userId="ea81ebeb95e097c7" providerId="LiveId" clId="{E4B1EFBE-CD42-4F8A-B759-0189E7F298E1}" dt="2020-06-11T23:43:51.608" v="0" actId="2696"/>
        <pc:sldMkLst>
          <pc:docMk/>
          <pc:sldMk cId="0" sldId="299"/>
        </pc:sldMkLst>
      </pc:sldChg>
      <pc:sldChg chg="del">
        <pc:chgData name="Jessica Bao" userId="ea81ebeb95e097c7" providerId="LiveId" clId="{E4B1EFBE-CD42-4F8A-B759-0189E7F298E1}" dt="2020-06-11T23:43:51.648" v="1" actId="2696"/>
        <pc:sldMkLst>
          <pc:docMk/>
          <pc:sldMk cId="0" sldId="300"/>
        </pc:sldMkLst>
      </pc:sldChg>
      <pc:sldChg chg="del">
        <pc:chgData name="Jessica Bao" userId="ea81ebeb95e097c7" providerId="LiveId" clId="{E4B1EFBE-CD42-4F8A-B759-0189E7F298E1}" dt="2020-06-11T23:43:51.697" v="2" actId="2696"/>
        <pc:sldMkLst>
          <pc:docMk/>
          <pc:sldMk cId="0" sldId="301"/>
        </pc:sldMkLst>
      </pc:sldChg>
      <pc:sldChg chg="del">
        <pc:chgData name="Jessica Bao" userId="ea81ebeb95e097c7" providerId="LiveId" clId="{E4B1EFBE-CD42-4F8A-B759-0189E7F298E1}" dt="2020-06-11T23:43:51.780" v="3" actId="2696"/>
        <pc:sldMkLst>
          <pc:docMk/>
          <pc:sldMk cId="0" sldId="302"/>
        </pc:sldMkLst>
      </pc:sldChg>
      <pc:sldChg chg="del">
        <pc:chgData name="Jessica Bao" userId="ea81ebeb95e097c7" providerId="LiveId" clId="{E4B1EFBE-CD42-4F8A-B759-0189E7F298E1}" dt="2020-06-11T23:43:51.815" v="4" actId="2696"/>
        <pc:sldMkLst>
          <pc:docMk/>
          <pc:sldMk cId="0" sldId="303"/>
        </pc:sldMkLst>
      </pc:sldChg>
      <pc:sldChg chg="del">
        <pc:chgData name="Jessica Bao" userId="ea81ebeb95e097c7" providerId="LiveId" clId="{E4B1EFBE-CD42-4F8A-B759-0189E7F298E1}" dt="2020-06-11T23:43:51.861" v="5" actId="2696"/>
        <pc:sldMkLst>
          <pc:docMk/>
          <pc:sldMk cId="0" sldId="304"/>
        </pc:sldMkLst>
      </pc:sldChg>
      <pc:sldChg chg="del">
        <pc:chgData name="Jessica Bao" userId="ea81ebeb95e097c7" providerId="LiveId" clId="{E4B1EFBE-CD42-4F8A-B759-0189E7F298E1}" dt="2020-06-11T23:43:51.914" v="7" actId="2696"/>
        <pc:sldMkLst>
          <pc:docMk/>
          <pc:sldMk cId="0" sldId="305"/>
        </pc:sldMkLst>
      </pc:sldChg>
      <pc:sldChg chg="del">
        <pc:chgData name="Jessica Bao" userId="ea81ebeb95e097c7" providerId="LiveId" clId="{E4B1EFBE-CD42-4F8A-B759-0189E7F298E1}" dt="2020-06-11T23:43:51.956" v="9" actId="2696"/>
        <pc:sldMkLst>
          <pc:docMk/>
          <pc:sldMk cId="0" sldId="306"/>
        </pc:sldMkLst>
      </pc:sldChg>
      <pc:sldChg chg="del">
        <pc:chgData name="Jessica Bao" userId="ea81ebeb95e097c7" providerId="LiveId" clId="{E4B1EFBE-CD42-4F8A-B759-0189E7F298E1}" dt="2020-06-11T23:43:51.994" v="11" actId="2696"/>
        <pc:sldMkLst>
          <pc:docMk/>
          <pc:sldMk cId="0" sldId="307"/>
        </pc:sldMkLst>
      </pc:sldChg>
      <pc:sldChg chg="del">
        <pc:chgData name="Jessica Bao" userId="ea81ebeb95e097c7" providerId="LiveId" clId="{E4B1EFBE-CD42-4F8A-B759-0189E7F298E1}" dt="2020-06-11T23:43:52.029" v="12" actId="2696"/>
        <pc:sldMkLst>
          <pc:docMk/>
          <pc:sldMk cId="0" sldId="308"/>
        </pc:sldMkLst>
      </pc:sldChg>
      <pc:sldChg chg="del">
        <pc:chgData name="Jessica Bao" userId="ea81ebeb95e097c7" providerId="LiveId" clId="{E4B1EFBE-CD42-4F8A-B759-0189E7F298E1}" dt="2020-06-11T23:43:52.091" v="14" actId="2696"/>
        <pc:sldMkLst>
          <pc:docMk/>
          <pc:sldMk cId="0" sldId="309"/>
        </pc:sldMkLst>
      </pc:sldChg>
      <pc:sldChg chg="del">
        <pc:chgData name="Jessica Bao" userId="ea81ebeb95e097c7" providerId="LiveId" clId="{E4B1EFBE-CD42-4F8A-B759-0189E7F298E1}" dt="2020-06-11T23:43:52.135" v="16" actId="2696"/>
        <pc:sldMkLst>
          <pc:docMk/>
          <pc:sldMk cId="0" sldId="310"/>
        </pc:sldMkLst>
      </pc:sldChg>
      <pc:sldChg chg="del">
        <pc:chgData name="Jessica Bao" userId="ea81ebeb95e097c7" providerId="LiveId" clId="{E4B1EFBE-CD42-4F8A-B759-0189E7F298E1}" dt="2020-06-11T23:43:52.191" v="17" actId="2696"/>
        <pc:sldMkLst>
          <pc:docMk/>
          <pc:sldMk cId="0" sldId="311"/>
        </pc:sldMkLst>
      </pc:sldChg>
      <pc:sldChg chg="del">
        <pc:chgData name="Jessica Bao" userId="ea81ebeb95e097c7" providerId="LiveId" clId="{E4B1EFBE-CD42-4F8A-B759-0189E7F298E1}" dt="2020-06-11T23:43:52.226" v="18" actId="2696"/>
        <pc:sldMkLst>
          <pc:docMk/>
          <pc:sldMk cId="0" sldId="312"/>
        </pc:sldMkLst>
      </pc:sldChg>
      <pc:sldChg chg="del">
        <pc:chgData name="Jessica Bao" userId="ea81ebeb95e097c7" providerId="LiveId" clId="{E4B1EFBE-CD42-4F8A-B759-0189E7F298E1}" dt="2020-06-11T23:43:52.268" v="19" actId="2696"/>
        <pc:sldMkLst>
          <pc:docMk/>
          <pc:sldMk cId="0" sldId="313"/>
        </pc:sldMkLst>
      </pc:sldChg>
      <pc:sldChg chg="del">
        <pc:chgData name="Jessica Bao" userId="ea81ebeb95e097c7" providerId="LiveId" clId="{E4B1EFBE-CD42-4F8A-B759-0189E7F298E1}" dt="2020-06-11T23:43:52.295" v="20" actId="2696"/>
        <pc:sldMkLst>
          <pc:docMk/>
          <pc:sldMk cId="0" sldId="314"/>
        </pc:sldMkLst>
      </pc:sldChg>
      <pc:sldChg chg="del">
        <pc:chgData name="Jessica Bao" userId="ea81ebeb95e097c7" providerId="LiveId" clId="{E4B1EFBE-CD42-4F8A-B759-0189E7F298E1}" dt="2020-06-11T23:43:52.325" v="22" actId="2696"/>
        <pc:sldMkLst>
          <pc:docMk/>
          <pc:sldMk cId="0" sldId="315"/>
        </pc:sldMkLst>
      </pc:sldChg>
      <pc:sldChg chg="del">
        <pc:chgData name="Jessica Bao" userId="ea81ebeb95e097c7" providerId="LiveId" clId="{E4B1EFBE-CD42-4F8A-B759-0189E7F298E1}" dt="2020-06-11T23:43:52.361" v="24" actId="2696"/>
        <pc:sldMkLst>
          <pc:docMk/>
          <pc:sldMk cId="0" sldId="316"/>
        </pc:sldMkLst>
      </pc:sldChg>
      <pc:sldChg chg="del">
        <pc:chgData name="Jessica Bao" userId="ea81ebeb95e097c7" providerId="LiveId" clId="{E4B1EFBE-CD42-4F8A-B759-0189E7F298E1}" dt="2020-06-11T23:43:52.408" v="26" actId="2696"/>
        <pc:sldMkLst>
          <pc:docMk/>
          <pc:sldMk cId="0" sldId="317"/>
        </pc:sldMkLst>
      </pc:sldChg>
      <pc:sldChg chg="del">
        <pc:chgData name="Jessica Bao" userId="ea81ebeb95e097c7" providerId="LiveId" clId="{E4B1EFBE-CD42-4F8A-B759-0189E7F298E1}" dt="2020-06-11T23:43:52.445" v="28" actId="2696"/>
        <pc:sldMkLst>
          <pc:docMk/>
          <pc:sldMk cId="0" sldId="318"/>
        </pc:sldMkLst>
      </pc:sldChg>
      <pc:sldChg chg="del">
        <pc:chgData name="Jessica Bao" userId="ea81ebeb95e097c7" providerId="LiveId" clId="{E4B1EFBE-CD42-4F8A-B759-0189E7F298E1}" dt="2020-06-11T23:43:52.497" v="29" actId="2696"/>
        <pc:sldMkLst>
          <pc:docMk/>
          <pc:sldMk cId="0" sldId="319"/>
        </pc:sldMkLst>
      </pc:sldChg>
      <pc:sldChg chg="del">
        <pc:chgData name="Jessica Bao" userId="ea81ebeb95e097c7" providerId="LiveId" clId="{E4B1EFBE-CD42-4F8A-B759-0189E7F298E1}" dt="2020-06-11T23:43:52.540" v="30" actId="2696"/>
        <pc:sldMkLst>
          <pc:docMk/>
          <pc:sldMk cId="0" sldId="320"/>
        </pc:sldMkLst>
      </pc:sldChg>
      <pc:sldChg chg="del">
        <pc:chgData name="Jessica Bao" userId="ea81ebeb95e097c7" providerId="LiveId" clId="{E4B1EFBE-CD42-4F8A-B759-0189E7F298E1}" dt="2020-06-11T23:43:52.576" v="32" actId="2696"/>
        <pc:sldMkLst>
          <pc:docMk/>
          <pc:sldMk cId="0" sldId="321"/>
        </pc:sldMkLst>
      </pc:sldChg>
      <pc:sldChg chg="del">
        <pc:chgData name="Jessica Bao" userId="ea81ebeb95e097c7" providerId="LiveId" clId="{E4B1EFBE-CD42-4F8A-B759-0189E7F298E1}" dt="2020-06-11T23:43:52.639" v="33" actId="2696"/>
        <pc:sldMkLst>
          <pc:docMk/>
          <pc:sldMk cId="0" sldId="322"/>
        </pc:sldMkLst>
      </pc:sldChg>
      <pc:sldChg chg="del">
        <pc:chgData name="Jessica Bao" userId="ea81ebeb95e097c7" providerId="LiveId" clId="{E4B1EFBE-CD42-4F8A-B759-0189E7F298E1}" dt="2020-06-11T23:43:52.677" v="34" actId="2696"/>
        <pc:sldMkLst>
          <pc:docMk/>
          <pc:sldMk cId="0" sldId="323"/>
        </pc:sldMkLst>
      </pc:sldChg>
      <pc:sldChg chg="del">
        <pc:chgData name="Jessica Bao" userId="ea81ebeb95e097c7" providerId="LiveId" clId="{E4B1EFBE-CD42-4F8A-B759-0189E7F298E1}" dt="2020-06-11T23:43:52.713" v="35" actId="2696"/>
        <pc:sldMkLst>
          <pc:docMk/>
          <pc:sldMk cId="0" sldId="324"/>
        </pc:sldMkLst>
      </pc:sldChg>
      <pc:sldChg chg="del">
        <pc:chgData name="Jessica Bao" userId="ea81ebeb95e097c7" providerId="LiveId" clId="{E4B1EFBE-CD42-4F8A-B759-0189E7F298E1}" dt="2020-06-11T23:43:52.743" v="36" actId="2696"/>
        <pc:sldMkLst>
          <pc:docMk/>
          <pc:sldMk cId="0" sldId="325"/>
        </pc:sldMkLst>
      </pc:sldChg>
      <pc:sldChg chg="del">
        <pc:chgData name="Jessica Bao" userId="ea81ebeb95e097c7" providerId="LiveId" clId="{E4B1EFBE-CD42-4F8A-B759-0189E7F298E1}" dt="2020-06-11T23:43:52.771" v="37" actId="2696"/>
        <pc:sldMkLst>
          <pc:docMk/>
          <pc:sldMk cId="0" sldId="326"/>
        </pc:sldMkLst>
      </pc:sldChg>
      <pc:sldChg chg="del">
        <pc:chgData name="Jessica Bao" userId="ea81ebeb95e097c7" providerId="LiveId" clId="{E4B1EFBE-CD42-4F8A-B759-0189E7F298E1}" dt="2020-06-11T23:43:52.819" v="39" actId="2696"/>
        <pc:sldMkLst>
          <pc:docMk/>
          <pc:sldMk cId="0" sldId="327"/>
        </pc:sldMkLst>
      </pc:sldChg>
      <pc:sldChg chg="del">
        <pc:chgData name="Jessica Bao" userId="ea81ebeb95e097c7" providerId="LiveId" clId="{E4B1EFBE-CD42-4F8A-B759-0189E7F298E1}" dt="2020-06-11T23:43:52.884" v="40" actId="2696"/>
        <pc:sldMkLst>
          <pc:docMk/>
          <pc:sldMk cId="0" sldId="328"/>
        </pc:sldMkLst>
      </pc:sldChg>
      <pc:sldChg chg="del">
        <pc:chgData name="Jessica Bao" userId="ea81ebeb95e097c7" providerId="LiveId" clId="{E4B1EFBE-CD42-4F8A-B759-0189E7F298E1}" dt="2020-06-11T23:43:52.976" v="41" actId="2696"/>
        <pc:sldMkLst>
          <pc:docMk/>
          <pc:sldMk cId="0" sldId="329"/>
        </pc:sldMkLst>
      </pc:sldChg>
      <pc:sldChg chg="del">
        <pc:chgData name="Jessica Bao" userId="ea81ebeb95e097c7" providerId="LiveId" clId="{E4B1EFBE-CD42-4F8A-B759-0189E7F298E1}" dt="2020-06-11T23:43:53.010" v="42" actId="2696"/>
        <pc:sldMkLst>
          <pc:docMk/>
          <pc:sldMk cId="0" sldId="330"/>
        </pc:sldMkLst>
      </pc:sldChg>
      <pc:sldChg chg="del">
        <pc:chgData name="Jessica Bao" userId="ea81ebeb95e097c7" providerId="LiveId" clId="{E4B1EFBE-CD42-4F8A-B759-0189E7F298E1}" dt="2020-06-11T23:43:53.039" v="43" actId="2696"/>
        <pc:sldMkLst>
          <pc:docMk/>
          <pc:sldMk cId="0" sldId="331"/>
        </pc:sldMkLst>
      </pc:sldChg>
      <pc:sldChg chg="del">
        <pc:chgData name="Jessica Bao" userId="ea81ebeb95e097c7" providerId="LiveId" clId="{E4B1EFBE-CD42-4F8A-B759-0189E7F298E1}" dt="2020-06-11T23:43:53.065" v="44" actId="2696"/>
        <pc:sldMkLst>
          <pc:docMk/>
          <pc:sldMk cId="0" sldId="332"/>
        </pc:sldMkLst>
      </pc:sldChg>
      <pc:sldChg chg="del">
        <pc:chgData name="Jessica Bao" userId="ea81ebeb95e097c7" providerId="LiveId" clId="{E4B1EFBE-CD42-4F8A-B759-0189E7F298E1}" dt="2020-06-11T23:43:53.118" v="45" actId="2696"/>
        <pc:sldMkLst>
          <pc:docMk/>
          <pc:sldMk cId="0" sldId="333"/>
        </pc:sldMkLst>
      </pc:sldChg>
      <pc:sldChg chg="del">
        <pc:chgData name="Jessica Bao" userId="ea81ebeb95e097c7" providerId="LiveId" clId="{E4B1EFBE-CD42-4F8A-B759-0189E7F298E1}" dt="2020-06-11T23:43:53.319" v="46" actId="2696"/>
        <pc:sldMkLst>
          <pc:docMk/>
          <pc:sldMk cId="0" sldId="334"/>
        </pc:sldMkLst>
      </pc:sldChg>
      <pc:sldChg chg="del">
        <pc:chgData name="Jessica Bao" userId="ea81ebeb95e097c7" providerId="LiveId" clId="{E4B1EFBE-CD42-4F8A-B759-0189E7F298E1}" dt="2020-06-11T23:43:53.564" v="47" actId="2696"/>
        <pc:sldMkLst>
          <pc:docMk/>
          <pc:sldMk cId="0" sldId="335"/>
        </pc:sldMkLst>
      </pc:sldChg>
      <pc:sldChg chg="del">
        <pc:chgData name="Jessica Bao" userId="ea81ebeb95e097c7" providerId="LiveId" clId="{E4B1EFBE-CD42-4F8A-B759-0189E7F298E1}" dt="2020-06-11T23:43:53.651" v="48" actId="2696"/>
        <pc:sldMkLst>
          <pc:docMk/>
          <pc:sldMk cId="0" sldId="336"/>
        </pc:sldMkLst>
      </pc:sldChg>
      <pc:sldChg chg="del">
        <pc:chgData name="Jessica Bao" userId="ea81ebeb95e097c7" providerId="LiveId" clId="{E4B1EFBE-CD42-4F8A-B759-0189E7F298E1}" dt="2020-06-11T23:43:53.710" v="49" actId="2696"/>
        <pc:sldMkLst>
          <pc:docMk/>
          <pc:sldMk cId="0" sldId="337"/>
        </pc:sldMkLst>
      </pc:sldChg>
      <pc:sldChg chg="del">
        <pc:chgData name="Jessica Bao" userId="ea81ebeb95e097c7" providerId="LiveId" clId="{E4B1EFBE-CD42-4F8A-B759-0189E7F298E1}" dt="2020-06-11T23:43:53.772" v="50" actId="2696"/>
        <pc:sldMkLst>
          <pc:docMk/>
          <pc:sldMk cId="0" sldId="338"/>
        </pc:sldMkLst>
      </pc:sldChg>
      <pc:sldChg chg="del">
        <pc:chgData name="Jessica Bao" userId="ea81ebeb95e097c7" providerId="LiveId" clId="{E4B1EFBE-CD42-4F8A-B759-0189E7F298E1}" dt="2020-06-11T23:43:53.856" v="51" actId="2696"/>
        <pc:sldMkLst>
          <pc:docMk/>
          <pc:sldMk cId="0" sldId="339"/>
        </pc:sldMkLst>
      </pc:sldChg>
      <pc:sldChg chg="del">
        <pc:chgData name="Jessica Bao" userId="ea81ebeb95e097c7" providerId="LiveId" clId="{E4B1EFBE-CD42-4F8A-B759-0189E7F298E1}" dt="2020-06-11T23:43:54.010" v="52" actId="2696"/>
        <pc:sldMkLst>
          <pc:docMk/>
          <pc:sldMk cId="0" sldId="340"/>
        </pc:sldMkLst>
      </pc:sldChg>
      <pc:sldChg chg="del">
        <pc:chgData name="Jessica Bao" userId="ea81ebeb95e097c7" providerId="LiveId" clId="{E4B1EFBE-CD42-4F8A-B759-0189E7F298E1}" dt="2020-06-11T23:43:54.293" v="53" actId="2696"/>
        <pc:sldMkLst>
          <pc:docMk/>
          <pc:sldMk cId="0" sldId="341"/>
        </pc:sldMkLst>
      </pc:sldChg>
      <pc:sldChg chg="del">
        <pc:chgData name="Jessica Bao" userId="ea81ebeb95e097c7" providerId="LiveId" clId="{E4B1EFBE-CD42-4F8A-B759-0189E7F298E1}" dt="2020-06-11T23:43:54.623" v="54" actId="2696"/>
        <pc:sldMkLst>
          <pc:docMk/>
          <pc:sldMk cId="0" sldId="342"/>
        </pc:sldMkLst>
      </pc:sldChg>
      <pc:sldChg chg="del">
        <pc:chgData name="Jessica Bao" userId="ea81ebeb95e097c7" providerId="LiveId" clId="{E4B1EFBE-CD42-4F8A-B759-0189E7F298E1}" dt="2020-06-11T23:43:54.873" v="55" actId="2696"/>
        <pc:sldMkLst>
          <pc:docMk/>
          <pc:sldMk cId="0" sldId="343"/>
        </pc:sldMkLst>
      </pc:sldChg>
      <pc:sldChg chg="del">
        <pc:chgData name="Jessica Bao" userId="ea81ebeb95e097c7" providerId="LiveId" clId="{E4B1EFBE-CD42-4F8A-B759-0189E7F298E1}" dt="2020-06-11T23:43:55.055" v="56" actId="2696"/>
        <pc:sldMkLst>
          <pc:docMk/>
          <pc:sldMk cId="0" sldId="344"/>
        </pc:sldMkLst>
      </pc:sldChg>
      <pc:sldChg chg="del">
        <pc:chgData name="Jessica Bao" userId="ea81ebeb95e097c7" providerId="LiveId" clId="{E4B1EFBE-CD42-4F8A-B759-0189E7F298E1}" dt="2020-06-11T23:43:55.231" v="57" actId="2696"/>
        <pc:sldMkLst>
          <pc:docMk/>
          <pc:sldMk cId="0" sldId="345"/>
        </pc:sldMkLst>
      </pc:sldChg>
      <pc:sldChg chg="del">
        <pc:chgData name="Jessica Bao" userId="ea81ebeb95e097c7" providerId="LiveId" clId="{E4B1EFBE-CD42-4F8A-B759-0189E7F298E1}" dt="2020-06-11T23:43:55.359" v="58" actId="2696"/>
        <pc:sldMkLst>
          <pc:docMk/>
          <pc:sldMk cId="0" sldId="346"/>
        </pc:sldMkLst>
      </pc:sldChg>
      <pc:sldChg chg="del">
        <pc:chgData name="Jessica Bao" userId="ea81ebeb95e097c7" providerId="LiveId" clId="{E4B1EFBE-CD42-4F8A-B759-0189E7F298E1}" dt="2020-06-11T23:43:55.387" v="59" actId="2696"/>
        <pc:sldMkLst>
          <pc:docMk/>
          <pc:sldMk cId="0" sldId="347"/>
        </pc:sldMkLst>
      </pc:sldChg>
      <pc:sldMasterChg chg="delSldLayout">
        <pc:chgData name="Jessica Bao" userId="ea81ebeb95e097c7" providerId="LiveId" clId="{E4B1EFBE-CD42-4F8A-B759-0189E7F298E1}" dt="2020-06-11T23:43:52.773" v="38" actId="2696"/>
        <pc:sldMasterMkLst>
          <pc:docMk/>
          <pc:sldMasterMk cId="0" sldId="2147483648"/>
        </pc:sldMasterMkLst>
        <pc:sldLayoutChg chg="del">
          <pc:chgData name="Jessica Bao" userId="ea81ebeb95e097c7" providerId="LiveId" clId="{E4B1EFBE-CD42-4F8A-B759-0189E7F298E1}" dt="2020-06-11T23:43:52.297" v="21" actId="2696"/>
          <pc:sldLayoutMkLst>
            <pc:docMk/>
            <pc:sldMasterMk cId="0" sldId="2147483648"/>
            <pc:sldLayoutMk cId="0" sldId="2147483654"/>
          </pc:sldLayoutMkLst>
        </pc:sldLayoutChg>
        <pc:sldLayoutChg chg="del">
          <pc:chgData name="Jessica Bao" userId="ea81ebeb95e097c7" providerId="LiveId" clId="{E4B1EFBE-CD42-4F8A-B759-0189E7F298E1}" dt="2020-06-11T23:43:52.773" v="38" actId="2696"/>
          <pc:sldLayoutMkLst>
            <pc:docMk/>
            <pc:sldMasterMk cId="0" sldId="2147483648"/>
            <pc:sldLayoutMk cId="0" sldId="2147483655"/>
          </pc:sldLayoutMkLst>
        </pc:sldLayoutChg>
        <pc:sldLayoutChg chg="del">
          <pc:chgData name="Jessica Bao" userId="ea81ebeb95e097c7" providerId="LiveId" clId="{E4B1EFBE-CD42-4F8A-B759-0189E7F298E1}" dt="2020-06-11T23:43:51.865" v="6" actId="2696"/>
          <pc:sldLayoutMkLst>
            <pc:docMk/>
            <pc:sldMasterMk cId="0" sldId="2147483648"/>
            <pc:sldLayoutMk cId="0" sldId="2147483659"/>
          </pc:sldLayoutMkLst>
        </pc:sldLayoutChg>
        <pc:sldLayoutChg chg="del">
          <pc:chgData name="Jessica Bao" userId="ea81ebeb95e097c7" providerId="LiveId" clId="{E4B1EFBE-CD42-4F8A-B759-0189E7F298E1}" dt="2020-06-11T23:43:51.917" v="8" actId="2696"/>
          <pc:sldLayoutMkLst>
            <pc:docMk/>
            <pc:sldMasterMk cId="0" sldId="2147483648"/>
            <pc:sldLayoutMk cId="0" sldId="2147483660"/>
          </pc:sldLayoutMkLst>
        </pc:sldLayoutChg>
        <pc:sldLayoutChg chg="del">
          <pc:chgData name="Jessica Bao" userId="ea81ebeb95e097c7" providerId="LiveId" clId="{E4B1EFBE-CD42-4F8A-B759-0189E7F298E1}" dt="2020-06-11T23:43:51.958" v="10" actId="2696"/>
          <pc:sldLayoutMkLst>
            <pc:docMk/>
            <pc:sldMasterMk cId="0" sldId="2147483648"/>
            <pc:sldLayoutMk cId="0" sldId="2147483661"/>
          </pc:sldLayoutMkLst>
        </pc:sldLayoutChg>
        <pc:sldLayoutChg chg="del">
          <pc:chgData name="Jessica Bao" userId="ea81ebeb95e097c7" providerId="LiveId" clId="{E4B1EFBE-CD42-4F8A-B759-0189E7F298E1}" dt="2020-06-11T23:43:52.093" v="15" actId="2696"/>
          <pc:sldLayoutMkLst>
            <pc:docMk/>
            <pc:sldMasterMk cId="0" sldId="2147483648"/>
            <pc:sldLayoutMk cId="0" sldId="2147483662"/>
          </pc:sldLayoutMkLst>
        </pc:sldLayoutChg>
        <pc:sldLayoutChg chg="del">
          <pc:chgData name="Jessica Bao" userId="ea81ebeb95e097c7" providerId="LiveId" clId="{E4B1EFBE-CD42-4F8A-B759-0189E7F298E1}" dt="2020-06-11T23:43:52.030" v="13" actId="2696"/>
          <pc:sldLayoutMkLst>
            <pc:docMk/>
            <pc:sldMasterMk cId="0" sldId="2147483648"/>
            <pc:sldLayoutMk cId="0" sldId="2147483663"/>
          </pc:sldLayoutMkLst>
        </pc:sldLayoutChg>
        <pc:sldLayoutChg chg="del">
          <pc:chgData name="Jessica Bao" userId="ea81ebeb95e097c7" providerId="LiveId" clId="{E4B1EFBE-CD42-4F8A-B759-0189E7F298E1}" dt="2020-06-11T23:43:52.326" v="23" actId="2696"/>
          <pc:sldLayoutMkLst>
            <pc:docMk/>
            <pc:sldMasterMk cId="0" sldId="2147483648"/>
            <pc:sldLayoutMk cId="0" sldId="2147483664"/>
          </pc:sldLayoutMkLst>
        </pc:sldLayoutChg>
        <pc:sldLayoutChg chg="del">
          <pc:chgData name="Jessica Bao" userId="ea81ebeb95e097c7" providerId="LiveId" clId="{E4B1EFBE-CD42-4F8A-B759-0189E7F298E1}" dt="2020-06-11T23:43:52.361" v="25" actId="2696"/>
          <pc:sldLayoutMkLst>
            <pc:docMk/>
            <pc:sldMasterMk cId="0" sldId="2147483648"/>
            <pc:sldLayoutMk cId="0" sldId="2147483665"/>
          </pc:sldLayoutMkLst>
        </pc:sldLayoutChg>
        <pc:sldLayoutChg chg="del">
          <pc:chgData name="Jessica Bao" userId="ea81ebeb95e097c7" providerId="LiveId" clId="{E4B1EFBE-CD42-4F8A-B759-0189E7F298E1}" dt="2020-06-11T23:43:52.409" v="27" actId="2696"/>
          <pc:sldLayoutMkLst>
            <pc:docMk/>
            <pc:sldMasterMk cId="0" sldId="2147483648"/>
            <pc:sldLayoutMk cId="0" sldId="2147483666"/>
          </pc:sldLayoutMkLst>
        </pc:sldLayoutChg>
        <pc:sldLayoutChg chg="del">
          <pc:chgData name="Jessica Bao" userId="ea81ebeb95e097c7" providerId="LiveId" clId="{E4B1EFBE-CD42-4F8A-B759-0189E7F298E1}" dt="2020-06-11T23:43:52.542" v="31" actId="2696"/>
          <pc:sldLayoutMkLst>
            <pc:docMk/>
            <pc:sldMasterMk cId="0" sldId="2147483648"/>
            <pc:sldLayoutMk cId="0" sldId="2147483667"/>
          </pc:sldLayoutMkLst>
        </pc:sldLayoutChg>
      </pc:sldMasterChg>
      <pc:sldMasterChg chg="del delSldLayout">
        <pc:chgData name="Jessica Bao" userId="ea81ebeb95e097c7" providerId="LiveId" clId="{E4B1EFBE-CD42-4F8A-B759-0189E7F298E1}" dt="2020-06-11T23:43:55.390" v="61" actId="2696"/>
        <pc:sldMasterMkLst>
          <pc:docMk/>
          <pc:sldMasterMk cId="0" sldId="2147483672"/>
        </pc:sldMasterMkLst>
        <pc:sldLayoutChg chg="del">
          <pc:chgData name="Jessica Bao" userId="ea81ebeb95e097c7" providerId="LiveId" clId="{E4B1EFBE-CD42-4F8A-B759-0189E7F298E1}" dt="2020-06-11T23:43:55.388" v="60" actId="2696"/>
          <pc:sldLayoutMkLst>
            <pc:docMk/>
            <pc:sldMasterMk cId="0" sldId="2147483672"/>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RaRe-Technologies/gensim/blob/develop/gensim/models/keyedvectors.py#L485"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edium.com/@m_n_malaeb/recall-and-precision-at-k-for-recommender-systems-618483226c54"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8b64dca96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8b64dca9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8b64dca96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8b64dca9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8b64dca96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88b64dca9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8a6766c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8a6766c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8a6766c5a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8a6766c5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8a6766c5a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88a6766c5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8a6766c5a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8a6766c5a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8a6766c5a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88a6766c5a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8a6766c5a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88a6766c5a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8a6766c5a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8a6766c5a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88a6766c5a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88a6766c5a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88a6766c5a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88a6766c5a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88a6766c5a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88a6766c5a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87c31964c3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g87c31964c3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●Primary data used for this analysis consist of Order and products </a:t>
            </a:r>
            <a:endParaRPr/>
          </a:p>
          <a:p>
            <a:pPr marL="0" lvl="0" indent="0" algn="l" rtl="0">
              <a:lnSpc>
                <a:spcPct val="115000"/>
              </a:lnSpc>
              <a:spcBef>
                <a:spcPts val="0"/>
              </a:spcBef>
              <a:spcAft>
                <a:spcPts val="0"/>
              </a:spcAft>
              <a:buClr>
                <a:schemeClr val="dk1"/>
              </a:buClr>
              <a:buSzPts val="1100"/>
              <a:buFont typeface="Arial"/>
              <a:buNone/>
            </a:pPr>
            <a:r>
              <a:rPr lang="en"/>
              <a:t>●Most frequent item – ranking showing fruits, veggie and diary products. We see there are similar product that could be grouped together </a:t>
            </a:r>
            <a:endParaRPr/>
          </a:p>
          <a:p>
            <a:pPr marL="0" lvl="0" indent="0" algn="l" rtl="0">
              <a:lnSpc>
                <a:spcPct val="115000"/>
              </a:lnSpc>
              <a:spcBef>
                <a:spcPts val="0"/>
              </a:spcBef>
              <a:spcAft>
                <a:spcPts val="0"/>
              </a:spcAft>
              <a:buClr>
                <a:schemeClr val="dk1"/>
              </a:buClr>
              <a:buSzPts val="1100"/>
              <a:buFont typeface="Arial"/>
              <a:buNone/>
            </a:pPr>
            <a:r>
              <a:rPr lang="en"/>
              <a:t>●The dept distribution – showing Product and Dairy eggs accounted for almost 50 % of the total purchase.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8b64dca96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g88b64dca96_1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8b64dca96_1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8b64dca96_1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88821ccf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88821ccf3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88821ccf3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88821ccf30_1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8821ccf3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g88821ccf30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88588c6e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g88588c6e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MODEL: Word2vec processes text by vectorizing words. It takes in text and outputs vectors and is a two layer neural network. We chose the skip-gram model over the continuous bag of words (CBOW), because we are not trying to predict a current word. The model builds a vocabulary based on the training set and outputs a K-dimension vector for each word in the dictionary. The output vector is a feature vector that represents the word.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t>
            </a:r>
            <a:r>
              <a:rPr lang="en" sz="1200">
                <a:solidFill>
                  <a:srgbClr val="222222"/>
                </a:solidFill>
                <a:highlight>
                  <a:srgbClr val="FFFFFF"/>
                </a:highlight>
                <a:latin typeface="Roboto"/>
                <a:ea typeface="Roboto"/>
                <a:cs typeface="Roboto"/>
                <a:sym typeface="Roboto"/>
              </a:rPr>
              <a:t>In pattern recognition and machine learning, a </a:t>
            </a:r>
            <a:r>
              <a:rPr lang="en" sz="1200" b="1">
                <a:solidFill>
                  <a:srgbClr val="222222"/>
                </a:solidFill>
                <a:highlight>
                  <a:srgbClr val="FFFFFF"/>
                </a:highlight>
                <a:latin typeface="Roboto"/>
                <a:ea typeface="Roboto"/>
                <a:cs typeface="Roboto"/>
                <a:sym typeface="Roboto"/>
              </a:rPr>
              <a:t>feature vector</a:t>
            </a:r>
            <a:r>
              <a:rPr lang="en" sz="1200">
                <a:solidFill>
                  <a:srgbClr val="222222"/>
                </a:solidFill>
                <a:highlight>
                  <a:srgbClr val="FFFFFF"/>
                </a:highlight>
                <a:latin typeface="Roboto"/>
                <a:ea typeface="Roboto"/>
                <a:cs typeface="Roboto"/>
                <a:sym typeface="Roboto"/>
              </a:rPr>
              <a:t> is an n-dimensional </a:t>
            </a:r>
            <a:r>
              <a:rPr lang="en" sz="1200" b="1">
                <a:solidFill>
                  <a:srgbClr val="222222"/>
                </a:solidFill>
                <a:highlight>
                  <a:srgbClr val="FFFFFF"/>
                </a:highlight>
                <a:latin typeface="Roboto"/>
                <a:ea typeface="Roboto"/>
                <a:cs typeface="Roboto"/>
                <a:sym typeface="Roboto"/>
              </a:rPr>
              <a:t>vector</a:t>
            </a:r>
            <a:r>
              <a:rPr lang="en" sz="1200">
                <a:solidFill>
                  <a:srgbClr val="222222"/>
                </a:solidFill>
                <a:highlight>
                  <a:srgbClr val="FFFFFF"/>
                </a:highlight>
                <a:latin typeface="Roboto"/>
                <a:ea typeface="Roboto"/>
                <a:cs typeface="Roboto"/>
                <a:sym typeface="Roboto"/>
              </a:rPr>
              <a:t> of numerical </a:t>
            </a:r>
            <a:r>
              <a:rPr lang="en" sz="1200" b="1">
                <a:solidFill>
                  <a:srgbClr val="222222"/>
                </a:solidFill>
                <a:highlight>
                  <a:srgbClr val="FFFFFF"/>
                </a:highlight>
                <a:latin typeface="Roboto"/>
                <a:ea typeface="Roboto"/>
                <a:cs typeface="Roboto"/>
                <a:sym typeface="Roboto"/>
              </a:rPr>
              <a:t>features</a:t>
            </a:r>
            <a:r>
              <a:rPr lang="en" sz="1200">
                <a:solidFill>
                  <a:srgbClr val="222222"/>
                </a:solidFill>
                <a:highlight>
                  <a:srgbClr val="FFFFFF"/>
                </a:highlight>
                <a:latin typeface="Roboto"/>
                <a:ea typeface="Roboto"/>
                <a:cs typeface="Roboto"/>
                <a:sym typeface="Roboto"/>
              </a:rPr>
              <a:t> that represent some object. “ -wikipedia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VALIDATION: There is no generally accepted way to measure a word2vec model’s accuracy. As mentioned earlier, we are not trying to predict a current word, which is why we did not opt to use CBOW. However, we do check how our recommendations line up with the rest of the order (for instance, if an order with many organic items would have recommendations of other organic items.) If our recommendations are similar to the items that exist in the order, we consider it to be a relatively successful prediction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METHODOLOGY: Due to the size of the dataset, we opted to use product_id instead of product_names. Because we are only able to pass one vector into the recommendation model, we took the average of the vectors of items. We obtained vectors of the product_ids by passing them through the trained model, and recommendations are obtained by passing the vector through model.similar_by_vector().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7c31964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87c31964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89a1a1a614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Google Shape;916;g89a1a1a614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88b64dca9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88b64dca96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https://github.com/RaRe-Technologies/gensim/blob/develop/gensim/models/keyedvectors.py#L485</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Similarity score = cosine similarity (cosine between two vectors); positive words contribute positively, negative negatively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8969279c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g8969279c2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8969279c2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1" name="Google Shape;961;g8969279c2f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88821ccf30_1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8" name="Google Shape;968;g88821ccf30_1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88821ccf30_1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6" name="Google Shape;986;g88821ccf30_1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89a9e79d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1" name="Google Shape;1061;g889a9e79dc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88821ccf30_1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g88821ccf30_1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https://medium.com/@m_n_malaeb/recall-and-precision-at-k-for-recommender-systems-618483226c54</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889a9e79dc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2" name="Google Shape;1182;g889a9e79dc_0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889a9e79dc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5" name="Google Shape;1195;g889a9e79dc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8b64dca96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8b64dca96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88a27bf6e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5" name="Google Shape;1265;g88a27bf6e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88a27bf6e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9" name="Google Shape;1319;g88a27bf6ea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89a1a1a6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1" name="Google Shape;1331;g89a1a1a61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2" name="Google Shape;141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8b64dca96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8b64dca96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8b64dca96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8b64dca96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8b64dca96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88b64dca96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8b64dca9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8b64dca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88b64dca96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88b64dca96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1"/>
          <p:cNvSpPr txBox="1">
            <a:spLocks noGrp="1"/>
          </p:cNvSpPr>
          <p:nvPr>
            <p:ph type="ctrTitle"/>
          </p:nvPr>
        </p:nvSpPr>
        <p:spPr>
          <a:xfrm>
            <a:off x="623404" y="1130675"/>
            <a:ext cx="3618000" cy="20526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chemeClr val="accent6"/>
              </a:buClr>
              <a:buSzPts val="6000"/>
              <a:buNone/>
              <a:defRPr sz="6000">
                <a:solidFill>
                  <a:schemeClr val="accent6"/>
                </a:solidFill>
              </a:defRPr>
            </a:lvl1pPr>
            <a:lvl2pPr lvl="1" algn="l">
              <a:lnSpc>
                <a:spcPct val="100000"/>
              </a:lnSpc>
              <a:spcBef>
                <a:spcPts val="0"/>
              </a:spcBef>
              <a:spcAft>
                <a:spcPts val="0"/>
              </a:spcAft>
              <a:buClr>
                <a:schemeClr val="accent6"/>
              </a:buClr>
              <a:buSzPts val="5200"/>
              <a:buNone/>
              <a:defRPr sz="5200">
                <a:solidFill>
                  <a:schemeClr val="accent6"/>
                </a:solidFill>
              </a:defRPr>
            </a:lvl2pPr>
            <a:lvl3pPr lvl="2" algn="l">
              <a:lnSpc>
                <a:spcPct val="100000"/>
              </a:lnSpc>
              <a:spcBef>
                <a:spcPts val="0"/>
              </a:spcBef>
              <a:spcAft>
                <a:spcPts val="0"/>
              </a:spcAft>
              <a:buClr>
                <a:schemeClr val="accent6"/>
              </a:buClr>
              <a:buSzPts val="5200"/>
              <a:buNone/>
              <a:defRPr sz="5200">
                <a:solidFill>
                  <a:schemeClr val="accent6"/>
                </a:solidFill>
              </a:defRPr>
            </a:lvl3pPr>
            <a:lvl4pPr lvl="3" algn="l">
              <a:lnSpc>
                <a:spcPct val="100000"/>
              </a:lnSpc>
              <a:spcBef>
                <a:spcPts val="0"/>
              </a:spcBef>
              <a:spcAft>
                <a:spcPts val="0"/>
              </a:spcAft>
              <a:buClr>
                <a:schemeClr val="accent6"/>
              </a:buClr>
              <a:buSzPts val="5200"/>
              <a:buNone/>
              <a:defRPr sz="5200">
                <a:solidFill>
                  <a:schemeClr val="accent6"/>
                </a:solidFill>
              </a:defRPr>
            </a:lvl4pPr>
            <a:lvl5pPr lvl="4" algn="l">
              <a:lnSpc>
                <a:spcPct val="100000"/>
              </a:lnSpc>
              <a:spcBef>
                <a:spcPts val="0"/>
              </a:spcBef>
              <a:spcAft>
                <a:spcPts val="0"/>
              </a:spcAft>
              <a:buClr>
                <a:schemeClr val="accent6"/>
              </a:buClr>
              <a:buSzPts val="5200"/>
              <a:buNone/>
              <a:defRPr sz="5200">
                <a:solidFill>
                  <a:schemeClr val="accent6"/>
                </a:solidFill>
              </a:defRPr>
            </a:lvl5pPr>
            <a:lvl6pPr lvl="5" algn="l">
              <a:lnSpc>
                <a:spcPct val="100000"/>
              </a:lnSpc>
              <a:spcBef>
                <a:spcPts val="0"/>
              </a:spcBef>
              <a:spcAft>
                <a:spcPts val="0"/>
              </a:spcAft>
              <a:buClr>
                <a:schemeClr val="accent6"/>
              </a:buClr>
              <a:buSzPts val="5200"/>
              <a:buNone/>
              <a:defRPr sz="5200">
                <a:solidFill>
                  <a:schemeClr val="accent6"/>
                </a:solidFill>
              </a:defRPr>
            </a:lvl6pPr>
            <a:lvl7pPr lvl="6" algn="l">
              <a:lnSpc>
                <a:spcPct val="100000"/>
              </a:lnSpc>
              <a:spcBef>
                <a:spcPts val="0"/>
              </a:spcBef>
              <a:spcAft>
                <a:spcPts val="0"/>
              </a:spcAft>
              <a:buClr>
                <a:schemeClr val="accent6"/>
              </a:buClr>
              <a:buSzPts val="5200"/>
              <a:buNone/>
              <a:defRPr sz="5200">
                <a:solidFill>
                  <a:schemeClr val="accent6"/>
                </a:solidFill>
              </a:defRPr>
            </a:lvl7pPr>
            <a:lvl8pPr lvl="7" algn="l">
              <a:lnSpc>
                <a:spcPct val="100000"/>
              </a:lnSpc>
              <a:spcBef>
                <a:spcPts val="0"/>
              </a:spcBef>
              <a:spcAft>
                <a:spcPts val="0"/>
              </a:spcAft>
              <a:buClr>
                <a:schemeClr val="accent6"/>
              </a:buClr>
              <a:buSzPts val="5200"/>
              <a:buNone/>
              <a:defRPr sz="5200">
                <a:solidFill>
                  <a:schemeClr val="accent6"/>
                </a:solidFill>
              </a:defRPr>
            </a:lvl8pPr>
            <a:lvl9pPr lvl="8" algn="l">
              <a:lnSpc>
                <a:spcPct val="100000"/>
              </a:lnSpc>
              <a:spcBef>
                <a:spcPts val="0"/>
              </a:spcBef>
              <a:spcAft>
                <a:spcPts val="0"/>
              </a:spcAft>
              <a:buClr>
                <a:schemeClr val="accent6"/>
              </a:buClr>
              <a:buSzPts val="5200"/>
              <a:buNone/>
              <a:defRPr sz="5200">
                <a:solidFill>
                  <a:schemeClr val="accent6"/>
                </a:solidFill>
              </a:defRPr>
            </a:lvl9pPr>
          </a:lstStyle>
          <a:p>
            <a:endParaRPr/>
          </a:p>
        </p:txBody>
      </p:sp>
      <p:sp>
        <p:nvSpPr>
          <p:cNvPr id="10" name="Google Shape;10;p51"/>
          <p:cNvSpPr txBox="1">
            <a:spLocks noGrp="1"/>
          </p:cNvSpPr>
          <p:nvPr>
            <p:ph type="subTitle" idx="1"/>
          </p:nvPr>
        </p:nvSpPr>
        <p:spPr>
          <a:xfrm>
            <a:off x="623400" y="3372625"/>
            <a:ext cx="36180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sp>
        <p:nvSpPr>
          <p:cNvPr id="128" name="Google Shape;128;p56"/>
          <p:cNvSpPr txBox="1">
            <a:spLocks noGrp="1"/>
          </p:cNvSpPr>
          <p:nvPr>
            <p:ph type="ctrTitle"/>
          </p:nvPr>
        </p:nvSpPr>
        <p:spPr>
          <a:xfrm>
            <a:off x="5347800" y="1283075"/>
            <a:ext cx="3898500" cy="20526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chemeClr val="accent6"/>
              </a:buClr>
              <a:buSzPts val="3600"/>
              <a:buNone/>
              <a:defRPr sz="3600">
                <a:solidFill>
                  <a:schemeClr val="accent6"/>
                </a:solidFill>
              </a:defRPr>
            </a:lvl1pPr>
            <a:lvl2pPr lvl="1" algn="l">
              <a:lnSpc>
                <a:spcPct val="100000"/>
              </a:lnSpc>
              <a:spcBef>
                <a:spcPts val="0"/>
              </a:spcBef>
              <a:spcAft>
                <a:spcPts val="0"/>
              </a:spcAft>
              <a:buClr>
                <a:schemeClr val="accent6"/>
              </a:buClr>
              <a:buSzPts val="5200"/>
              <a:buNone/>
              <a:defRPr sz="5200">
                <a:solidFill>
                  <a:schemeClr val="accent6"/>
                </a:solidFill>
              </a:defRPr>
            </a:lvl2pPr>
            <a:lvl3pPr lvl="2" algn="l">
              <a:lnSpc>
                <a:spcPct val="100000"/>
              </a:lnSpc>
              <a:spcBef>
                <a:spcPts val="0"/>
              </a:spcBef>
              <a:spcAft>
                <a:spcPts val="0"/>
              </a:spcAft>
              <a:buClr>
                <a:schemeClr val="accent6"/>
              </a:buClr>
              <a:buSzPts val="5200"/>
              <a:buNone/>
              <a:defRPr sz="5200">
                <a:solidFill>
                  <a:schemeClr val="accent6"/>
                </a:solidFill>
              </a:defRPr>
            </a:lvl3pPr>
            <a:lvl4pPr lvl="3" algn="l">
              <a:lnSpc>
                <a:spcPct val="100000"/>
              </a:lnSpc>
              <a:spcBef>
                <a:spcPts val="0"/>
              </a:spcBef>
              <a:spcAft>
                <a:spcPts val="0"/>
              </a:spcAft>
              <a:buClr>
                <a:schemeClr val="accent6"/>
              </a:buClr>
              <a:buSzPts val="5200"/>
              <a:buNone/>
              <a:defRPr sz="5200">
                <a:solidFill>
                  <a:schemeClr val="accent6"/>
                </a:solidFill>
              </a:defRPr>
            </a:lvl4pPr>
            <a:lvl5pPr lvl="4" algn="l">
              <a:lnSpc>
                <a:spcPct val="100000"/>
              </a:lnSpc>
              <a:spcBef>
                <a:spcPts val="0"/>
              </a:spcBef>
              <a:spcAft>
                <a:spcPts val="0"/>
              </a:spcAft>
              <a:buClr>
                <a:schemeClr val="accent6"/>
              </a:buClr>
              <a:buSzPts val="5200"/>
              <a:buNone/>
              <a:defRPr sz="5200">
                <a:solidFill>
                  <a:schemeClr val="accent6"/>
                </a:solidFill>
              </a:defRPr>
            </a:lvl5pPr>
            <a:lvl6pPr lvl="5" algn="l">
              <a:lnSpc>
                <a:spcPct val="100000"/>
              </a:lnSpc>
              <a:spcBef>
                <a:spcPts val="0"/>
              </a:spcBef>
              <a:spcAft>
                <a:spcPts val="0"/>
              </a:spcAft>
              <a:buClr>
                <a:schemeClr val="accent6"/>
              </a:buClr>
              <a:buSzPts val="5200"/>
              <a:buNone/>
              <a:defRPr sz="5200">
                <a:solidFill>
                  <a:schemeClr val="accent6"/>
                </a:solidFill>
              </a:defRPr>
            </a:lvl6pPr>
            <a:lvl7pPr lvl="6" algn="l">
              <a:lnSpc>
                <a:spcPct val="100000"/>
              </a:lnSpc>
              <a:spcBef>
                <a:spcPts val="0"/>
              </a:spcBef>
              <a:spcAft>
                <a:spcPts val="0"/>
              </a:spcAft>
              <a:buClr>
                <a:schemeClr val="accent6"/>
              </a:buClr>
              <a:buSzPts val="5200"/>
              <a:buNone/>
              <a:defRPr sz="5200">
                <a:solidFill>
                  <a:schemeClr val="accent6"/>
                </a:solidFill>
              </a:defRPr>
            </a:lvl7pPr>
            <a:lvl8pPr lvl="7" algn="l">
              <a:lnSpc>
                <a:spcPct val="100000"/>
              </a:lnSpc>
              <a:spcBef>
                <a:spcPts val="0"/>
              </a:spcBef>
              <a:spcAft>
                <a:spcPts val="0"/>
              </a:spcAft>
              <a:buClr>
                <a:schemeClr val="accent6"/>
              </a:buClr>
              <a:buSzPts val="5200"/>
              <a:buNone/>
              <a:defRPr sz="5200">
                <a:solidFill>
                  <a:schemeClr val="accent6"/>
                </a:solidFill>
              </a:defRPr>
            </a:lvl8pPr>
            <a:lvl9pPr lvl="8" algn="l">
              <a:lnSpc>
                <a:spcPct val="100000"/>
              </a:lnSpc>
              <a:spcBef>
                <a:spcPts val="0"/>
              </a:spcBef>
              <a:spcAft>
                <a:spcPts val="0"/>
              </a:spcAft>
              <a:buClr>
                <a:schemeClr val="accent6"/>
              </a:buClr>
              <a:buSzPts val="5200"/>
              <a:buNone/>
              <a:defRPr sz="5200">
                <a:solidFill>
                  <a:schemeClr val="accent6"/>
                </a:solidFill>
              </a:defRPr>
            </a:lvl9pPr>
          </a:lstStyle>
          <a:p>
            <a:endParaRPr/>
          </a:p>
        </p:txBody>
      </p:sp>
      <p:sp>
        <p:nvSpPr>
          <p:cNvPr id="129" name="Google Shape;129;p56"/>
          <p:cNvSpPr txBox="1">
            <a:spLocks noGrp="1"/>
          </p:cNvSpPr>
          <p:nvPr>
            <p:ph type="subTitle" idx="1"/>
          </p:nvPr>
        </p:nvSpPr>
        <p:spPr>
          <a:xfrm>
            <a:off x="5347800" y="3372625"/>
            <a:ext cx="29145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0" name="Google Shape;130;p56"/>
          <p:cNvSpPr txBox="1">
            <a:spLocks noGrp="1"/>
          </p:cNvSpPr>
          <p:nvPr>
            <p:ph type="title" idx="2"/>
          </p:nvPr>
        </p:nvSpPr>
        <p:spPr>
          <a:xfrm>
            <a:off x="5347800" y="1262375"/>
            <a:ext cx="1913700" cy="79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6"/>
              </a:buClr>
              <a:buSzPts val="7200"/>
              <a:buNone/>
              <a:defRPr sz="7200">
                <a:solidFill>
                  <a:schemeClr val="accent6"/>
                </a:solidFill>
              </a:defRPr>
            </a:lvl1pPr>
            <a:lvl2pPr lvl="1" algn="l">
              <a:lnSpc>
                <a:spcPct val="100000"/>
              </a:lnSpc>
              <a:spcBef>
                <a:spcPts val="0"/>
              </a:spcBef>
              <a:spcAft>
                <a:spcPts val="0"/>
              </a:spcAft>
              <a:buClr>
                <a:schemeClr val="accent6"/>
              </a:buClr>
              <a:buSzPts val="6000"/>
              <a:buNone/>
              <a:defRPr sz="6000">
                <a:solidFill>
                  <a:schemeClr val="accent6"/>
                </a:solidFill>
              </a:defRPr>
            </a:lvl2pPr>
            <a:lvl3pPr lvl="2" algn="l">
              <a:lnSpc>
                <a:spcPct val="100000"/>
              </a:lnSpc>
              <a:spcBef>
                <a:spcPts val="0"/>
              </a:spcBef>
              <a:spcAft>
                <a:spcPts val="0"/>
              </a:spcAft>
              <a:buClr>
                <a:schemeClr val="accent6"/>
              </a:buClr>
              <a:buSzPts val="6000"/>
              <a:buNone/>
              <a:defRPr sz="6000">
                <a:solidFill>
                  <a:schemeClr val="accent6"/>
                </a:solidFill>
              </a:defRPr>
            </a:lvl3pPr>
            <a:lvl4pPr lvl="3" algn="l">
              <a:lnSpc>
                <a:spcPct val="100000"/>
              </a:lnSpc>
              <a:spcBef>
                <a:spcPts val="0"/>
              </a:spcBef>
              <a:spcAft>
                <a:spcPts val="0"/>
              </a:spcAft>
              <a:buClr>
                <a:schemeClr val="accent6"/>
              </a:buClr>
              <a:buSzPts val="6000"/>
              <a:buNone/>
              <a:defRPr sz="6000">
                <a:solidFill>
                  <a:schemeClr val="accent6"/>
                </a:solidFill>
              </a:defRPr>
            </a:lvl4pPr>
            <a:lvl5pPr lvl="4" algn="l">
              <a:lnSpc>
                <a:spcPct val="100000"/>
              </a:lnSpc>
              <a:spcBef>
                <a:spcPts val="0"/>
              </a:spcBef>
              <a:spcAft>
                <a:spcPts val="0"/>
              </a:spcAft>
              <a:buClr>
                <a:schemeClr val="accent6"/>
              </a:buClr>
              <a:buSzPts val="6000"/>
              <a:buNone/>
              <a:defRPr sz="6000">
                <a:solidFill>
                  <a:schemeClr val="accent6"/>
                </a:solidFill>
              </a:defRPr>
            </a:lvl5pPr>
            <a:lvl6pPr lvl="5" algn="l">
              <a:lnSpc>
                <a:spcPct val="100000"/>
              </a:lnSpc>
              <a:spcBef>
                <a:spcPts val="0"/>
              </a:spcBef>
              <a:spcAft>
                <a:spcPts val="0"/>
              </a:spcAft>
              <a:buClr>
                <a:schemeClr val="accent6"/>
              </a:buClr>
              <a:buSzPts val="6000"/>
              <a:buNone/>
              <a:defRPr sz="6000">
                <a:solidFill>
                  <a:schemeClr val="accent6"/>
                </a:solidFill>
              </a:defRPr>
            </a:lvl6pPr>
            <a:lvl7pPr lvl="6" algn="l">
              <a:lnSpc>
                <a:spcPct val="100000"/>
              </a:lnSpc>
              <a:spcBef>
                <a:spcPts val="0"/>
              </a:spcBef>
              <a:spcAft>
                <a:spcPts val="0"/>
              </a:spcAft>
              <a:buClr>
                <a:schemeClr val="accent6"/>
              </a:buClr>
              <a:buSzPts val="6000"/>
              <a:buNone/>
              <a:defRPr sz="6000">
                <a:solidFill>
                  <a:schemeClr val="accent6"/>
                </a:solidFill>
              </a:defRPr>
            </a:lvl7pPr>
            <a:lvl8pPr lvl="7" algn="l">
              <a:lnSpc>
                <a:spcPct val="100000"/>
              </a:lnSpc>
              <a:spcBef>
                <a:spcPts val="0"/>
              </a:spcBef>
              <a:spcAft>
                <a:spcPts val="0"/>
              </a:spcAft>
              <a:buClr>
                <a:schemeClr val="accent6"/>
              </a:buClr>
              <a:buSzPts val="6000"/>
              <a:buNone/>
              <a:defRPr sz="6000">
                <a:solidFill>
                  <a:schemeClr val="accent6"/>
                </a:solidFill>
              </a:defRPr>
            </a:lvl8pPr>
            <a:lvl9pPr lvl="8" algn="l">
              <a:lnSpc>
                <a:spcPct val="100000"/>
              </a:lnSpc>
              <a:spcBef>
                <a:spcPts val="0"/>
              </a:spcBef>
              <a:spcAft>
                <a:spcPts val="0"/>
              </a:spcAft>
              <a:buClr>
                <a:schemeClr val="accent6"/>
              </a:buClr>
              <a:buSzPts val="6000"/>
              <a:buNone/>
              <a:defRPr sz="6000">
                <a:solidFill>
                  <a:schemeClr val="accent6"/>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74"/>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a:endParaRPr/>
          </a:p>
        </p:txBody>
      </p:sp>
      <p:cxnSp>
        <p:nvCxnSpPr>
          <p:cNvPr id="133" name="Google Shape;133;p74"/>
          <p:cNvCxnSpPr/>
          <p:nvPr/>
        </p:nvCxnSpPr>
        <p:spPr>
          <a:xfrm>
            <a:off x="4309800" y="1023550"/>
            <a:ext cx="524400" cy="0"/>
          </a:xfrm>
          <a:prstGeom prst="straightConnector1">
            <a:avLst/>
          </a:prstGeom>
          <a:noFill/>
          <a:ln w="38100" cap="flat" cmpd="sng">
            <a:solidFill>
              <a:schemeClr val="accent6"/>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11"/>
        <p:cNvGrpSpPr/>
        <p:nvPr/>
      </p:nvGrpSpPr>
      <p:grpSpPr>
        <a:xfrm>
          <a:off x="0" y="0"/>
          <a:ext cx="0" cy="0"/>
          <a:chOff x="0" y="0"/>
          <a:chExt cx="0" cy="0"/>
        </a:xfrm>
      </p:grpSpPr>
      <p:sp>
        <p:nvSpPr>
          <p:cNvPr id="12" name="Google Shape;12;p53"/>
          <p:cNvSpPr txBox="1">
            <a:spLocks noGrp="1"/>
          </p:cNvSpPr>
          <p:nvPr>
            <p:ph type="title"/>
          </p:nvPr>
        </p:nvSpPr>
        <p:spPr>
          <a:xfrm>
            <a:off x="1186513" y="1874275"/>
            <a:ext cx="16047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13" name="Google Shape;13;p53"/>
          <p:cNvSpPr txBox="1">
            <a:spLocks noGrp="1"/>
          </p:cNvSpPr>
          <p:nvPr>
            <p:ph type="subTitle" idx="1"/>
          </p:nvPr>
        </p:nvSpPr>
        <p:spPr>
          <a:xfrm>
            <a:off x="1186513" y="3291775"/>
            <a:ext cx="16047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 name="Google Shape;14;p53"/>
          <p:cNvSpPr txBox="1">
            <a:spLocks noGrp="1"/>
          </p:cNvSpPr>
          <p:nvPr>
            <p:ph type="title" idx="2"/>
          </p:nvPr>
        </p:nvSpPr>
        <p:spPr>
          <a:xfrm>
            <a:off x="2908602" y="1874275"/>
            <a:ext cx="16047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15" name="Google Shape;15;p53"/>
          <p:cNvSpPr txBox="1">
            <a:spLocks noGrp="1"/>
          </p:cNvSpPr>
          <p:nvPr>
            <p:ph type="subTitle" idx="3"/>
          </p:nvPr>
        </p:nvSpPr>
        <p:spPr>
          <a:xfrm>
            <a:off x="2908602" y="3291775"/>
            <a:ext cx="16047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 name="Google Shape;16;p53"/>
          <p:cNvSpPr txBox="1">
            <a:spLocks noGrp="1"/>
          </p:cNvSpPr>
          <p:nvPr>
            <p:ph type="title" idx="4"/>
          </p:nvPr>
        </p:nvSpPr>
        <p:spPr>
          <a:xfrm>
            <a:off x="4630692" y="1874275"/>
            <a:ext cx="16047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17" name="Google Shape;17;p53"/>
          <p:cNvSpPr txBox="1">
            <a:spLocks noGrp="1"/>
          </p:cNvSpPr>
          <p:nvPr>
            <p:ph type="subTitle" idx="5"/>
          </p:nvPr>
        </p:nvSpPr>
        <p:spPr>
          <a:xfrm>
            <a:off x="4630692" y="3291775"/>
            <a:ext cx="16047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 name="Google Shape;18;p53"/>
          <p:cNvSpPr txBox="1">
            <a:spLocks noGrp="1"/>
          </p:cNvSpPr>
          <p:nvPr>
            <p:ph type="title" idx="6"/>
          </p:nvPr>
        </p:nvSpPr>
        <p:spPr>
          <a:xfrm>
            <a:off x="6352782" y="1874275"/>
            <a:ext cx="16047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19" name="Google Shape;19;p53"/>
          <p:cNvSpPr txBox="1">
            <a:spLocks noGrp="1"/>
          </p:cNvSpPr>
          <p:nvPr>
            <p:ph type="subTitle" idx="7"/>
          </p:nvPr>
        </p:nvSpPr>
        <p:spPr>
          <a:xfrm>
            <a:off x="6352782" y="3291775"/>
            <a:ext cx="16047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 name="Google Shape;20;p53"/>
          <p:cNvSpPr txBox="1">
            <a:spLocks noGrp="1"/>
          </p:cNvSpPr>
          <p:nvPr>
            <p:ph type="title" idx="8"/>
          </p:nvPr>
        </p:nvSpPr>
        <p:spPr>
          <a:xfrm>
            <a:off x="955525" y="1057000"/>
            <a:ext cx="2066700" cy="140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8000"/>
              <a:buNone/>
              <a:defRPr sz="8000">
                <a:solidFill>
                  <a:srgbClr val="FFFAEA"/>
                </a:solidFill>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21" name="Google Shape;21;p53"/>
          <p:cNvSpPr txBox="1">
            <a:spLocks noGrp="1"/>
          </p:cNvSpPr>
          <p:nvPr>
            <p:ph type="title" idx="9"/>
          </p:nvPr>
        </p:nvSpPr>
        <p:spPr>
          <a:xfrm>
            <a:off x="2677600" y="1057000"/>
            <a:ext cx="2066700" cy="140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8000"/>
              <a:buNone/>
              <a:defRPr sz="8000">
                <a:solidFill>
                  <a:srgbClr val="FFFAEA"/>
                </a:solidFill>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22" name="Google Shape;22;p53"/>
          <p:cNvSpPr txBox="1">
            <a:spLocks noGrp="1"/>
          </p:cNvSpPr>
          <p:nvPr>
            <p:ph type="title" idx="13"/>
          </p:nvPr>
        </p:nvSpPr>
        <p:spPr>
          <a:xfrm>
            <a:off x="4399700" y="1057000"/>
            <a:ext cx="2066700" cy="140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8000"/>
              <a:buNone/>
              <a:defRPr sz="8000">
                <a:solidFill>
                  <a:srgbClr val="FFFAEA"/>
                </a:solidFill>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23" name="Google Shape;23;p53"/>
          <p:cNvSpPr txBox="1">
            <a:spLocks noGrp="1"/>
          </p:cNvSpPr>
          <p:nvPr>
            <p:ph type="title" idx="14"/>
          </p:nvPr>
        </p:nvSpPr>
        <p:spPr>
          <a:xfrm>
            <a:off x="6121775" y="1057000"/>
            <a:ext cx="2066700" cy="140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8000"/>
              <a:buNone/>
              <a:defRPr sz="8000">
                <a:solidFill>
                  <a:srgbClr val="FFFAEA"/>
                </a:solidFill>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2">
    <p:spTree>
      <p:nvGrpSpPr>
        <p:cNvPr id="1" name="Shape 24"/>
        <p:cNvGrpSpPr/>
        <p:nvPr/>
      </p:nvGrpSpPr>
      <p:grpSpPr>
        <a:xfrm>
          <a:off x="0" y="0"/>
          <a:ext cx="0" cy="0"/>
          <a:chOff x="0" y="0"/>
          <a:chExt cx="0" cy="0"/>
        </a:xfrm>
      </p:grpSpPr>
      <p:sp>
        <p:nvSpPr>
          <p:cNvPr id="25" name="Google Shape;25;p66"/>
          <p:cNvSpPr txBox="1">
            <a:spLocks noGrp="1"/>
          </p:cNvSpPr>
          <p:nvPr>
            <p:ph type="title"/>
          </p:nvPr>
        </p:nvSpPr>
        <p:spPr>
          <a:xfrm>
            <a:off x="1167625" y="2108850"/>
            <a:ext cx="18696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26" name="Google Shape;26;p66"/>
          <p:cNvSpPr txBox="1">
            <a:spLocks noGrp="1"/>
          </p:cNvSpPr>
          <p:nvPr>
            <p:ph type="subTitle" idx="1"/>
          </p:nvPr>
        </p:nvSpPr>
        <p:spPr>
          <a:xfrm>
            <a:off x="1167625" y="3526350"/>
            <a:ext cx="1869600" cy="98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7" name="Google Shape;27;p66"/>
          <p:cNvSpPr txBox="1">
            <a:spLocks noGrp="1"/>
          </p:cNvSpPr>
          <p:nvPr>
            <p:ph type="title" idx="2"/>
          </p:nvPr>
        </p:nvSpPr>
        <p:spPr>
          <a:xfrm>
            <a:off x="3637202" y="2108850"/>
            <a:ext cx="18696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28" name="Google Shape;28;p66"/>
          <p:cNvSpPr txBox="1">
            <a:spLocks noGrp="1"/>
          </p:cNvSpPr>
          <p:nvPr>
            <p:ph type="subTitle" idx="3"/>
          </p:nvPr>
        </p:nvSpPr>
        <p:spPr>
          <a:xfrm>
            <a:off x="3637201" y="3526350"/>
            <a:ext cx="1869600" cy="98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9" name="Google Shape;29;p66"/>
          <p:cNvSpPr txBox="1">
            <a:spLocks noGrp="1"/>
          </p:cNvSpPr>
          <p:nvPr>
            <p:ph type="title" idx="4"/>
          </p:nvPr>
        </p:nvSpPr>
        <p:spPr>
          <a:xfrm>
            <a:off x="6106780" y="2108850"/>
            <a:ext cx="18696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30" name="Google Shape;30;p66"/>
          <p:cNvSpPr txBox="1">
            <a:spLocks noGrp="1"/>
          </p:cNvSpPr>
          <p:nvPr>
            <p:ph type="subTitle" idx="5"/>
          </p:nvPr>
        </p:nvSpPr>
        <p:spPr>
          <a:xfrm>
            <a:off x="6106776" y="3526350"/>
            <a:ext cx="1869600" cy="98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1" name="Google Shape;31;p66"/>
          <p:cNvSpPr txBox="1">
            <a:spLocks noGrp="1"/>
          </p:cNvSpPr>
          <p:nvPr>
            <p:ph type="title" idx="6"/>
          </p:nvPr>
        </p:nvSpPr>
        <p:spPr>
          <a:xfrm>
            <a:off x="796050" y="201100"/>
            <a:ext cx="75519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a:endParaRPr/>
          </a:p>
        </p:txBody>
      </p:sp>
      <p:cxnSp>
        <p:nvCxnSpPr>
          <p:cNvPr id="32" name="Google Shape;32;p66"/>
          <p:cNvCxnSpPr/>
          <p:nvPr/>
        </p:nvCxnSpPr>
        <p:spPr>
          <a:xfrm>
            <a:off x="4309800" y="1023550"/>
            <a:ext cx="524400" cy="0"/>
          </a:xfrm>
          <a:prstGeom prst="straightConnector1">
            <a:avLst/>
          </a:prstGeom>
          <a:noFill/>
          <a:ln w="38100" cap="flat" cmpd="sng">
            <a:solidFill>
              <a:schemeClr val="accent6"/>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1"/>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a:endParaRPr/>
          </a:p>
        </p:txBody>
      </p:sp>
      <p:cxnSp>
        <p:nvCxnSpPr>
          <p:cNvPr id="35" name="Google Shape;35;p61"/>
          <p:cNvCxnSpPr/>
          <p:nvPr/>
        </p:nvCxnSpPr>
        <p:spPr>
          <a:xfrm>
            <a:off x="4309800" y="1023550"/>
            <a:ext cx="524400" cy="0"/>
          </a:xfrm>
          <a:prstGeom prst="straightConnector1">
            <a:avLst/>
          </a:prstGeom>
          <a:noFill/>
          <a:ln w="38100" cap="flat" cmpd="sng">
            <a:solidFill>
              <a:schemeClr val="accent6"/>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1">
    <p:spTree>
      <p:nvGrpSpPr>
        <p:cNvPr id="1" name="Shape 36"/>
        <p:cNvGrpSpPr/>
        <p:nvPr/>
      </p:nvGrpSpPr>
      <p:grpSpPr>
        <a:xfrm>
          <a:off x="0" y="0"/>
          <a:ext cx="0" cy="0"/>
          <a:chOff x="0" y="0"/>
          <a:chExt cx="0" cy="0"/>
        </a:xfrm>
      </p:grpSpPr>
      <p:sp>
        <p:nvSpPr>
          <p:cNvPr id="37" name="Google Shape;37;p60"/>
          <p:cNvSpPr txBox="1">
            <a:spLocks noGrp="1"/>
          </p:cNvSpPr>
          <p:nvPr>
            <p:ph type="title"/>
          </p:nvPr>
        </p:nvSpPr>
        <p:spPr>
          <a:xfrm>
            <a:off x="1930750" y="1474962"/>
            <a:ext cx="2423100" cy="75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6"/>
              </a:buClr>
              <a:buSzPts val="2200"/>
              <a:buNone/>
              <a:defRPr sz="2200">
                <a:solidFill>
                  <a:schemeClr val="accent6"/>
                </a:solidFill>
              </a:defRPr>
            </a:lvl1pPr>
            <a:lvl2pPr lvl="1" algn="l">
              <a:lnSpc>
                <a:spcPct val="100000"/>
              </a:lnSpc>
              <a:spcBef>
                <a:spcPts val="0"/>
              </a:spcBef>
              <a:spcAft>
                <a:spcPts val="0"/>
              </a:spcAft>
              <a:buClr>
                <a:schemeClr val="accent6"/>
              </a:buClr>
              <a:buSzPts val="2200"/>
              <a:buNone/>
              <a:defRPr sz="2200">
                <a:solidFill>
                  <a:schemeClr val="accent6"/>
                </a:solidFill>
              </a:defRPr>
            </a:lvl2pPr>
            <a:lvl3pPr lvl="2" algn="l">
              <a:lnSpc>
                <a:spcPct val="100000"/>
              </a:lnSpc>
              <a:spcBef>
                <a:spcPts val="0"/>
              </a:spcBef>
              <a:spcAft>
                <a:spcPts val="0"/>
              </a:spcAft>
              <a:buClr>
                <a:schemeClr val="accent6"/>
              </a:buClr>
              <a:buSzPts val="2200"/>
              <a:buNone/>
              <a:defRPr sz="2200">
                <a:solidFill>
                  <a:schemeClr val="accent6"/>
                </a:solidFill>
              </a:defRPr>
            </a:lvl3pPr>
            <a:lvl4pPr lvl="3" algn="l">
              <a:lnSpc>
                <a:spcPct val="100000"/>
              </a:lnSpc>
              <a:spcBef>
                <a:spcPts val="0"/>
              </a:spcBef>
              <a:spcAft>
                <a:spcPts val="0"/>
              </a:spcAft>
              <a:buClr>
                <a:schemeClr val="accent6"/>
              </a:buClr>
              <a:buSzPts val="2200"/>
              <a:buNone/>
              <a:defRPr sz="2200">
                <a:solidFill>
                  <a:schemeClr val="accent6"/>
                </a:solidFill>
              </a:defRPr>
            </a:lvl4pPr>
            <a:lvl5pPr lvl="4" algn="l">
              <a:lnSpc>
                <a:spcPct val="100000"/>
              </a:lnSpc>
              <a:spcBef>
                <a:spcPts val="0"/>
              </a:spcBef>
              <a:spcAft>
                <a:spcPts val="0"/>
              </a:spcAft>
              <a:buClr>
                <a:schemeClr val="accent6"/>
              </a:buClr>
              <a:buSzPts val="2200"/>
              <a:buNone/>
              <a:defRPr sz="2200">
                <a:solidFill>
                  <a:schemeClr val="accent6"/>
                </a:solidFill>
              </a:defRPr>
            </a:lvl5pPr>
            <a:lvl6pPr lvl="5" algn="l">
              <a:lnSpc>
                <a:spcPct val="100000"/>
              </a:lnSpc>
              <a:spcBef>
                <a:spcPts val="0"/>
              </a:spcBef>
              <a:spcAft>
                <a:spcPts val="0"/>
              </a:spcAft>
              <a:buClr>
                <a:schemeClr val="accent6"/>
              </a:buClr>
              <a:buSzPts val="2200"/>
              <a:buNone/>
              <a:defRPr sz="2200">
                <a:solidFill>
                  <a:schemeClr val="accent6"/>
                </a:solidFill>
              </a:defRPr>
            </a:lvl6pPr>
            <a:lvl7pPr lvl="6" algn="l">
              <a:lnSpc>
                <a:spcPct val="100000"/>
              </a:lnSpc>
              <a:spcBef>
                <a:spcPts val="0"/>
              </a:spcBef>
              <a:spcAft>
                <a:spcPts val="0"/>
              </a:spcAft>
              <a:buClr>
                <a:schemeClr val="accent6"/>
              </a:buClr>
              <a:buSzPts val="2200"/>
              <a:buNone/>
              <a:defRPr sz="2200">
                <a:solidFill>
                  <a:schemeClr val="accent6"/>
                </a:solidFill>
              </a:defRPr>
            </a:lvl7pPr>
            <a:lvl8pPr lvl="7" algn="l">
              <a:lnSpc>
                <a:spcPct val="100000"/>
              </a:lnSpc>
              <a:spcBef>
                <a:spcPts val="0"/>
              </a:spcBef>
              <a:spcAft>
                <a:spcPts val="0"/>
              </a:spcAft>
              <a:buClr>
                <a:schemeClr val="accent6"/>
              </a:buClr>
              <a:buSzPts val="2200"/>
              <a:buNone/>
              <a:defRPr sz="2200">
                <a:solidFill>
                  <a:schemeClr val="accent6"/>
                </a:solidFill>
              </a:defRPr>
            </a:lvl8pPr>
            <a:lvl9pPr lvl="8" algn="l">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38" name="Google Shape;38;p60"/>
          <p:cNvSpPr txBox="1">
            <a:spLocks noGrp="1"/>
          </p:cNvSpPr>
          <p:nvPr>
            <p:ph type="subTitle" idx="1"/>
          </p:nvPr>
        </p:nvSpPr>
        <p:spPr>
          <a:xfrm>
            <a:off x="1930750" y="2210942"/>
            <a:ext cx="2423100" cy="75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9" name="Google Shape;39;p60"/>
          <p:cNvSpPr txBox="1">
            <a:spLocks noGrp="1"/>
          </p:cNvSpPr>
          <p:nvPr>
            <p:ph type="title" idx="2"/>
          </p:nvPr>
        </p:nvSpPr>
        <p:spPr>
          <a:xfrm>
            <a:off x="1930750" y="3019844"/>
            <a:ext cx="2423100" cy="75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6"/>
              </a:buClr>
              <a:buSzPts val="2200"/>
              <a:buNone/>
              <a:defRPr sz="2200">
                <a:solidFill>
                  <a:schemeClr val="accent6"/>
                </a:solidFill>
              </a:defRPr>
            </a:lvl1pPr>
            <a:lvl2pPr lvl="1" algn="l">
              <a:lnSpc>
                <a:spcPct val="100000"/>
              </a:lnSpc>
              <a:spcBef>
                <a:spcPts val="0"/>
              </a:spcBef>
              <a:spcAft>
                <a:spcPts val="0"/>
              </a:spcAft>
              <a:buClr>
                <a:schemeClr val="accent6"/>
              </a:buClr>
              <a:buSzPts val="2200"/>
              <a:buNone/>
              <a:defRPr sz="2200">
                <a:solidFill>
                  <a:schemeClr val="accent6"/>
                </a:solidFill>
              </a:defRPr>
            </a:lvl2pPr>
            <a:lvl3pPr lvl="2" algn="l">
              <a:lnSpc>
                <a:spcPct val="100000"/>
              </a:lnSpc>
              <a:spcBef>
                <a:spcPts val="0"/>
              </a:spcBef>
              <a:spcAft>
                <a:spcPts val="0"/>
              </a:spcAft>
              <a:buClr>
                <a:schemeClr val="accent6"/>
              </a:buClr>
              <a:buSzPts val="2200"/>
              <a:buNone/>
              <a:defRPr sz="2200">
                <a:solidFill>
                  <a:schemeClr val="accent6"/>
                </a:solidFill>
              </a:defRPr>
            </a:lvl3pPr>
            <a:lvl4pPr lvl="3" algn="l">
              <a:lnSpc>
                <a:spcPct val="100000"/>
              </a:lnSpc>
              <a:spcBef>
                <a:spcPts val="0"/>
              </a:spcBef>
              <a:spcAft>
                <a:spcPts val="0"/>
              </a:spcAft>
              <a:buClr>
                <a:schemeClr val="accent6"/>
              </a:buClr>
              <a:buSzPts val="2200"/>
              <a:buNone/>
              <a:defRPr sz="2200">
                <a:solidFill>
                  <a:schemeClr val="accent6"/>
                </a:solidFill>
              </a:defRPr>
            </a:lvl4pPr>
            <a:lvl5pPr lvl="4" algn="l">
              <a:lnSpc>
                <a:spcPct val="100000"/>
              </a:lnSpc>
              <a:spcBef>
                <a:spcPts val="0"/>
              </a:spcBef>
              <a:spcAft>
                <a:spcPts val="0"/>
              </a:spcAft>
              <a:buClr>
                <a:schemeClr val="accent6"/>
              </a:buClr>
              <a:buSzPts val="2200"/>
              <a:buNone/>
              <a:defRPr sz="2200">
                <a:solidFill>
                  <a:schemeClr val="accent6"/>
                </a:solidFill>
              </a:defRPr>
            </a:lvl5pPr>
            <a:lvl6pPr lvl="5" algn="l">
              <a:lnSpc>
                <a:spcPct val="100000"/>
              </a:lnSpc>
              <a:spcBef>
                <a:spcPts val="0"/>
              </a:spcBef>
              <a:spcAft>
                <a:spcPts val="0"/>
              </a:spcAft>
              <a:buClr>
                <a:schemeClr val="accent6"/>
              </a:buClr>
              <a:buSzPts val="2200"/>
              <a:buNone/>
              <a:defRPr sz="2200">
                <a:solidFill>
                  <a:schemeClr val="accent6"/>
                </a:solidFill>
              </a:defRPr>
            </a:lvl6pPr>
            <a:lvl7pPr lvl="6" algn="l">
              <a:lnSpc>
                <a:spcPct val="100000"/>
              </a:lnSpc>
              <a:spcBef>
                <a:spcPts val="0"/>
              </a:spcBef>
              <a:spcAft>
                <a:spcPts val="0"/>
              </a:spcAft>
              <a:buClr>
                <a:schemeClr val="accent6"/>
              </a:buClr>
              <a:buSzPts val="2200"/>
              <a:buNone/>
              <a:defRPr sz="2200">
                <a:solidFill>
                  <a:schemeClr val="accent6"/>
                </a:solidFill>
              </a:defRPr>
            </a:lvl7pPr>
            <a:lvl8pPr lvl="7" algn="l">
              <a:lnSpc>
                <a:spcPct val="100000"/>
              </a:lnSpc>
              <a:spcBef>
                <a:spcPts val="0"/>
              </a:spcBef>
              <a:spcAft>
                <a:spcPts val="0"/>
              </a:spcAft>
              <a:buClr>
                <a:schemeClr val="accent6"/>
              </a:buClr>
              <a:buSzPts val="2200"/>
              <a:buNone/>
              <a:defRPr sz="2200">
                <a:solidFill>
                  <a:schemeClr val="accent6"/>
                </a:solidFill>
              </a:defRPr>
            </a:lvl8pPr>
            <a:lvl9pPr lvl="8" algn="l">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40" name="Google Shape;40;p60"/>
          <p:cNvSpPr txBox="1">
            <a:spLocks noGrp="1"/>
          </p:cNvSpPr>
          <p:nvPr>
            <p:ph type="subTitle" idx="3"/>
          </p:nvPr>
        </p:nvSpPr>
        <p:spPr>
          <a:xfrm>
            <a:off x="1930750" y="3747687"/>
            <a:ext cx="2423100" cy="75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1" name="Google Shape;41;p60"/>
          <p:cNvSpPr txBox="1">
            <a:spLocks noGrp="1"/>
          </p:cNvSpPr>
          <p:nvPr>
            <p:ph type="title" idx="4"/>
          </p:nvPr>
        </p:nvSpPr>
        <p:spPr>
          <a:xfrm>
            <a:off x="5866369" y="1474962"/>
            <a:ext cx="2423100" cy="75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6"/>
              </a:buClr>
              <a:buSzPts val="2200"/>
              <a:buNone/>
              <a:defRPr sz="2200">
                <a:solidFill>
                  <a:schemeClr val="accent6"/>
                </a:solidFill>
              </a:defRPr>
            </a:lvl1pPr>
            <a:lvl2pPr lvl="1" algn="l">
              <a:lnSpc>
                <a:spcPct val="100000"/>
              </a:lnSpc>
              <a:spcBef>
                <a:spcPts val="0"/>
              </a:spcBef>
              <a:spcAft>
                <a:spcPts val="0"/>
              </a:spcAft>
              <a:buClr>
                <a:schemeClr val="accent6"/>
              </a:buClr>
              <a:buSzPts val="2200"/>
              <a:buNone/>
              <a:defRPr sz="2200">
                <a:solidFill>
                  <a:schemeClr val="accent6"/>
                </a:solidFill>
              </a:defRPr>
            </a:lvl2pPr>
            <a:lvl3pPr lvl="2" algn="l">
              <a:lnSpc>
                <a:spcPct val="100000"/>
              </a:lnSpc>
              <a:spcBef>
                <a:spcPts val="0"/>
              </a:spcBef>
              <a:spcAft>
                <a:spcPts val="0"/>
              </a:spcAft>
              <a:buClr>
                <a:schemeClr val="accent6"/>
              </a:buClr>
              <a:buSzPts val="2200"/>
              <a:buNone/>
              <a:defRPr sz="2200">
                <a:solidFill>
                  <a:schemeClr val="accent6"/>
                </a:solidFill>
              </a:defRPr>
            </a:lvl3pPr>
            <a:lvl4pPr lvl="3" algn="l">
              <a:lnSpc>
                <a:spcPct val="100000"/>
              </a:lnSpc>
              <a:spcBef>
                <a:spcPts val="0"/>
              </a:spcBef>
              <a:spcAft>
                <a:spcPts val="0"/>
              </a:spcAft>
              <a:buClr>
                <a:schemeClr val="accent6"/>
              </a:buClr>
              <a:buSzPts val="2200"/>
              <a:buNone/>
              <a:defRPr sz="2200">
                <a:solidFill>
                  <a:schemeClr val="accent6"/>
                </a:solidFill>
              </a:defRPr>
            </a:lvl4pPr>
            <a:lvl5pPr lvl="4" algn="l">
              <a:lnSpc>
                <a:spcPct val="100000"/>
              </a:lnSpc>
              <a:spcBef>
                <a:spcPts val="0"/>
              </a:spcBef>
              <a:spcAft>
                <a:spcPts val="0"/>
              </a:spcAft>
              <a:buClr>
                <a:schemeClr val="accent6"/>
              </a:buClr>
              <a:buSzPts val="2200"/>
              <a:buNone/>
              <a:defRPr sz="2200">
                <a:solidFill>
                  <a:schemeClr val="accent6"/>
                </a:solidFill>
              </a:defRPr>
            </a:lvl5pPr>
            <a:lvl6pPr lvl="5" algn="l">
              <a:lnSpc>
                <a:spcPct val="100000"/>
              </a:lnSpc>
              <a:spcBef>
                <a:spcPts val="0"/>
              </a:spcBef>
              <a:spcAft>
                <a:spcPts val="0"/>
              </a:spcAft>
              <a:buClr>
                <a:schemeClr val="accent6"/>
              </a:buClr>
              <a:buSzPts val="2200"/>
              <a:buNone/>
              <a:defRPr sz="2200">
                <a:solidFill>
                  <a:schemeClr val="accent6"/>
                </a:solidFill>
              </a:defRPr>
            </a:lvl6pPr>
            <a:lvl7pPr lvl="6" algn="l">
              <a:lnSpc>
                <a:spcPct val="100000"/>
              </a:lnSpc>
              <a:spcBef>
                <a:spcPts val="0"/>
              </a:spcBef>
              <a:spcAft>
                <a:spcPts val="0"/>
              </a:spcAft>
              <a:buClr>
                <a:schemeClr val="accent6"/>
              </a:buClr>
              <a:buSzPts val="2200"/>
              <a:buNone/>
              <a:defRPr sz="2200">
                <a:solidFill>
                  <a:schemeClr val="accent6"/>
                </a:solidFill>
              </a:defRPr>
            </a:lvl7pPr>
            <a:lvl8pPr lvl="7" algn="l">
              <a:lnSpc>
                <a:spcPct val="100000"/>
              </a:lnSpc>
              <a:spcBef>
                <a:spcPts val="0"/>
              </a:spcBef>
              <a:spcAft>
                <a:spcPts val="0"/>
              </a:spcAft>
              <a:buClr>
                <a:schemeClr val="accent6"/>
              </a:buClr>
              <a:buSzPts val="2200"/>
              <a:buNone/>
              <a:defRPr sz="2200">
                <a:solidFill>
                  <a:schemeClr val="accent6"/>
                </a:solidFill>
              </a:defRPr>
            </a:lvl8pPr>
            <a:lvl9pPr lvl="8" algn="l">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42" name="Google Shape;42;p60"/>
          <p:cNvSpPr txBox="1">
            <a:spLocks noGrp="1"/>
          </p:cNvSpPr>
          <p:nvPr>
            <p:ph type="subTitle" idx="5"/>
          </p:nvPr>
        </p:nvSpPr>
        <p:spPr>
          <a:xfrm>
            <a:off x="5866369" y="2210942"/>
            <a:ext cx="2423100" cy="75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3" name="Google Shape;43;p60"/>
          <p:cNvSpPr txBox="1">
            <a:spLocks noGrp="1"/>
          </p:cNvSpPr>
          <p:nvPr>
            <p:ph type="title" idx="6"/>
          </p:nvPr>
        </p:nvSpPr>
        <p:spPr>
          <a:xfrm>
            <a:off x="5866369" y="3019844"/>
            <a:ext cx="2423100" cy="75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6"/>
              </a:buClr>
              <a:buSzPts val="2200"/>
              <a:buNone/>
              <a:defRPr sz="2200">
                <a:solidFill>
                  <a:schemeClr val="accent6"/>
                </a:solidFill>
              </a:defRPr>
            </a:lvl1pPr>
            <a:lvl2pPr lvl="1" algn="l">
              <a:lnSpc>
                <a:spcPct val="100000"/>
              </a:lnSpc>
              <a:spcBef>
                <a:spcPts val="0"/>
              </a:spcBef>
              <a:spcAft>
                <a:spcPts val="0"/>
              </a:spcAft>
              <a:buClr>
                <a:schemeClr val="accent6"/>
              </a:buClr>
              <a:buSzPts val="2200"/>
              <a:buNone/>
              <a:defRPr sz="2200">
                <a:solidFill>
                  <a:schemeClr val="accent6"/>
                </a:solidFill>
              </a:defRPr>
            </a:lvl2pPr>
            <a:lvl3pPr lvl="2" algn="l">
              <a:lnSpc>
                <a:spcPct val="100000"/>
              </a:lnSpc>
              <a:spcBef>
                <a:spcPts val="0"/>
              </a:spcBef>
              <a:spcAft>
                <a:spcPts val="0"/>
              </a:spcAft>
              <a:buClr>
                <a:schemeClr val="accent6"/>
              </a:buClr>
              <a:buSzPts val="2200"/>
              <a:buNone/>
              <a:defRPr sz="2200">
                <a:solidFill>
                  <a:schemeClr val="accent6"/>
                </a:solidFill>
              </a:defRPr>
            </a:lvl3pPr>
            <a:lvl4pPr lvl="3" algn="l">
              <a:lnSpc>
                <a:spcPct val="100000"/>
              </a:lnSpc>
              <a:spcBef>
                <a:spcPts val="0"/>
              </a:spcBef>
              <a:spcAft>
                <a:spcPts val="0"/>
              </a:spcAft>
              <a:buClr>
                <a:schemeClr val="accent6"/>
              </a:buClr>
              <a:buSzPts val="2200"/>
              <a:buNone/>
              <a:defRPr sz="2200">
                <a:solidFill>
                  <a:schemeClr val="accent6"/>
                </a:solidFill>
              </a:defRPr>
            </a:lvl4pPr>
            <a:lvl5pPr lvl="4" algn="l">
              <a:lnSpc>
                <a:spcPct val="100000"/>
              </a:lnSpc>
              <a:spcBef>
                <a:spcPts val="0"/>
              </a:spcBef>
              <a:spcAft>
                <a:spcPts val="0"/>
              </a:spcAft>
              <a:buClr>
                <a:schemeClr val="accent6"/>
              </a:buClr>
              <a:buSzPts val="2200"/>
              <a:buNone/>
              <a:defRPr sz="2200">
                <a:solidFill>
                  <a:schemeClr val="accent6"/>
                </a:solidFill>
              </a:defRPr>
            </a:lvl5pPr>
            <a:lvl6pPr lvl="5" algn="l">
              <a:lnSpc>
                <a:spcPct val="100000"/>
              </a:lnSpc>
              <a:spcBef>
                <a:spcPts val="0"/>
              </a:spcBef>
              <a:spcAft>
                <a:spcPts val="0"/>
              </a:spcAft>
              <a:buClr>
                <a:schemeClr val="accent6"/>
              </a:buClr>
              <a:buSzPts val="2200"/>
              <a:buNone/>
              <a:defRPr sz="2200">
                <a:solidFill>
                  <a:schemeClr val="accent6"/>
                </a:solidFill>
              </a:defRPr>
            </a:lvl6pPr>
            <a:lvl7pPr lvl="6" algn="l">
              <a:lnSpc>
                <a:spcPct val="100000"/>
              </a:lnSpc>
              <a:spcBef>
                <a:spcPts val="0"/>
              </a:spcBef>
              <a:spcAft>
                <a:spcPts val="0"/>
              </a:spcAft>
              <a:buClr>
                <a:schemeClr val="accent6"/>
              </a:buClr>
              <a:buSzPts val="2200"/>
              <a:buNone/>
              <a:defRPr sz="2200">
                <a:solidFill>
                  <a:schemeClr val="accent6"/>
                </a:solidFill>
              </a:defRPr>
            </a:lvl7pPr>
            <a:lvl8pPr lvl="7" algn="l">
              <a:lnSpc>
                <a:spcPct val="100000"/>
              </a:lnSpc>
              <a:spcBef>
                <a:spcPts val="0"/>
              </a:spcBef>
              <a:spcAft>
                <a:spcPts val="0"/>
              </a:spcAft>
              <a:buClr>
                <a:schemeClr val="accent6"/>
              </a:buClr>
              <a:buSzPts val="2200"/>
              <a:buNone/>
              <a:defRPr sz="2200">
                <a:solidFill>
                  <a:schemeClr val="accent6"/>
                </a:solidFill>
              </a:defRPr>
            </a:lvl8pPr>
            <a:lvl9pPr lvl="8" algn="l">
              <a:lnSpc>
                <a:spcPct val="100000"/>
              </a:lnSpc>
              <a:spcBef>
                <a:spcPts val="0"/>
              </a:spcBef>
              <a:spcAft>
                <a:spcPts val="0"/>
              </a:spcAft>
              <a:buClr>
                <a:schemeClr val="accent6"/>
              </a:buClr>
              <a:buSzPts val="2200"/>
              <a:buNone/>
              <a:defRPr sz="2200">
                <a:solidFill>
                  <a:schemeClr val="accent6"/>
                </a:solidFill>
              </a:defRPr>
            </a:lvl9pPr>
          </a:lstStyle>
          <a:p>
            <a:endParaRPr/>
          </a:p>
        </p:txBody>
      </p:sp>
      <p:sp>
        <p:nvSpPr>
          <p:cNvPr id="44" name="Google Shape;44;p60"/>
          <p:cNvSpPr txBox="1">
            <a:spLocks noGrp="1"/>
          </p:cNvSpPr>
          <p:nvPr>
            <p:ph type="subTitle" idx="7"/>
          </p:nvPr>
        </p:nvSpPr>
        <p:spPr>
          <a:xfrm>
            <a:off x="5866369" y="3747687"/>
            <a:ext cx="2423100" cy="75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5" name="Google Shape;45;p60"/>
          <p:cNvSpPr txBox="1">
            <a:spLocks noGrp="1"/>
          </p:cNvSpPr>
          <p:nvPr>
            <p:ph type="title" idx="8"/>
          </p:nvPr>
        </p:nvSpPr>
        <p:spPr>
          <a:xfrm>
            <a:off x="796050" y="201100"/>
            <a:ext cx="75519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a:endParaRPr/>
          </a:p>
        </p:txBody>
      </p:sp>
      <p:cxnSp>
        <p:nvCxnSpPr>
          <p:cNvPr id="46" name="Google Shape;46;p60"/>
          <p:cNvCxnSpPr/>
          <p:nvPr/>
        </p:nvCxnSpPr>
        <p:spPr>
          <a:xfrm>
            <a:off x="4309800" y="1023550"/>
            <a:ext cx="524400" cy="0"/>
          </a:xfrm>
          <a:prstGeom prst="straightConnector1">
            <a:avLst/>
          </a:prstGeom>
          <a:noFill/>
          <a:ln w="38100" cap="flat" cmpd="sng">
            <a:solidFill>
              <a:schemeClr val="accent6"/>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spTree>
      <p:nvGrpSpPr>
        <p:cNvPr id="1" name="Shape 59"/>
        <p:cNvGrpSpPr/>
        <p:nvPr/>
      </p:nvGrpSpPr>
      <p:grpSpPr>
        <a:xfrm>
          <a:off x="0" y="0"/>
          <a:ext cx="0" cy="0"/>
          <a:chOff x="0" y="0"/>
          <a:chExt cx="0" cy="0"/>
        </a:xfrm>
      </p:grpSpPr>
      <p:sp>
        <p:nvSpPr>
          <p:cNvPr id="60" name="Google Shape;60;p71"/>
          <p:cNvSpPr txBox="1">
            <a:spLocks noGrp="1"/>
          </p:cNvSpPr>
          <p:nvPr>
            <p:ph type="body" idx="1"/>
          </p:nvPr>
        </p:nvSpPr>
        <p:spPr>
          <a:xfrm>
            <a:off x="737000" y="1408100"/>
            <a:ext cx="3600600" cy="3166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61" name="Google Shape;61;p71"/>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a:endParaRPr/>
          </a:p>
        </p:txBody>
      </p:sp>
      <p:cxnSp>
        <p:nvCxnSpPr>
          <p:cNvPr id="62" name="Google Shape;62;p71"/>
          <p:cNvCxnSpPr/>
          <p:nvPr/>
        </p:nvCxnSpPr>
        <p:spPr>
          <a:xfrm>
            <a:off x="4309800" y="1023550"/>
            <a:ext cx="524400" cy="0"/>
          </a:xfrm>
          <a:prstGeom prst="straightConnector1">
            <a:avLst/>
          </a:prstGeom>
          <a:noFill/>
          <a:ln w="38100" cap="flat" cmpd="sng">
            <a:solidFill>
              <a:schemeClr val="accent6"/>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 Credits">
  <p:cSld name="ONE_COLUMN_TEXT_1_1_1">
    <p:spTree>
      <p:nvGrpSpPr>
        <p:cNvPr id="1" name="Shape 63"/>
        <p:cNvGrpSpPr/>
        <p:nvPr/>
      </p:nvGrpSpPr>
      <p:grpSpPr>
        <a:xfrm>
          <a:off x="0" y="0"/>
          <a:ext cx="0" cy="0"/>
          <a:chOff x="0" y="0"/>
          <a:chExt cx="0" cy="0"/>
        </a:xfrm>
      </p:grpSpPr>
      <p:sp>
        <p:nvSpPr>
          <p:cNvPr id="64" name="Google Shape;64;p69"/>
          <p:cNvSpPr txBox="1">
            <a:spLocks noGrp="1"/>
          </p:cNvSpPr>
          <p:nvPr>
            <p:ph type="title"/>
          </p:nvPr>
        </p:nvSpPr>
        <p:spPr>
          <a:xfrm>
            <a:off x="796050" y="775250"/>
            <a:ext cx="75519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6000"/>
              <a:buNone/>
              <a:defRPr sz="6000">
                <a:solidFill>
                  <a:schemeClr val="accent6"/>
                </a:solidFill>
              </a:defRPr>
            </a:lvl1pPr>
            <a:lvl2pPr lvl="1" algn="ctr">
              <a:lnSpc>
                <a:spcPct val="100000"/>
              </a:lnSpc>
              <a:spcBef>
                <a:spcPts val="0"/>
              </a:spcBef>
              <a:spcAft>
                <a:spcPts val="0"/>
              </a:spcAft>
              <a:buClr>
                <a:schemeClr val="accent6"/>
              </a:buClr>
              <a:buSzPts val="6000"/>
              <a:buNone/>
              <a:defRPr sz="6000">
                <a:solidFill>
                  <a:schemeClr val="accent6"/>
                </a:solidFill>
              </a:defRPr>
            </a:lvl2pPr>
            <a:lvl3pPr lvl="2" algn="ctr">
              <a:lnSpc>
                <a:spcPct val="100000"/>
              </a:lnSpc>
              <a:spcBef>
                <a:spcPts val="0"/>
              </a:spcBef>
              <a:spcAft>
                <a:spcPts val="0"/>
              </a:spcAft>
              <a:buClr>
                <a:schemeClr val="accent6"/>
              </a:buClr>
              <a:buSzPts val="6000"/>
              <a:buNone/>
              <a:defRPr sz="6000">
                <a:solidFill>
                  <a:schemeClr val="accent6"/>
                </a:solidFill>
              </a:defRPr>
            </a:lvl3pPr>
            <a:lvl4pPr lvl="3" algn="ctr">
              <a:lnSpc>
                <a:spcPct val="100000"/>
              </a:lnSpc>
              <a:spcBef>
                <a:spcPts val="0"/>
              </a:spcBef>
              <a:spcAft>
                <a:spcPts val="0"/>
              </a:spcAft>
              <a:buClr>
                <a:schemeClr val="accent6"/>
              </a:buClr>
              <a:buSzPts val="6000"/>
              <a:buNone/>
              <a:defRPr sz="6000">
                <a:solidFill>
                  <a:schemeClr val="accent6"/>
                </a:solidFill>
              </a:defRPr>
            </a:lvl4pPr>
            <a:lvl5pPr lvl="4" algn="ctr">
              <a:lnSpc>
                <a:spcPct val="100000"/>
              </a:lnSpc>
              <a:spcBef>
                <a:spcPts val="0"/>
              </a:spcBef>
              <a:spcAft>
                <a:spcPts val="0"/>
              </a:spcAft>
              <a:buClr>
                <a:schemeClr val="accent6"/>
              </a:buClr>
              <a:buSzPts val="6000"/>
              <a:buNone/>
              <a:defRPr sz="6000">
                <a:solidFill>
                  <a:schemeClr val="accent6"/>
                </a:solidFill>
              </a:defRPr>
            </a:lvl5pPr>
            <a:lvl6pPr lvl="5" algn="ctr">
              <a:lnSpc>
                <a:spcPct val="100000"/>
              </a:lnSpc>
              <a:spcBef>
                <a:spcPts val="0"/>
              </a:spcBef>
              <a:spcAft>
                <a:spcPts val="0"/>
              </a:spcAft>
              <a:buClr>
                <a:schemeClr val="accent6"/>
              </a:buClr>
              <a:buSzPts val="6000"/>
              <a:buNone/>
              <a:defRPr sz="6000">
                <a:solidFill>
                  <a:schemeClr val="accent6"/>
                </a:solidFill>
              </a:defRPr>
            </a:lvl6pPr>
            <a:lvl7pPr lvl="6" algn="ctr">
              <a:lnSpc>
                <a:spcPct val="100000"/>
              </a:lnSpc>
              <a:spcBef>
                <a:spcPts val="0"/>
              </a:spcBef>
              <a:spcAft>
                <a:spcPts val="0"/>
              </a:spcAft>
              <a:buClr>
                <a:schemeClr val="accent6"/>
              </a:buClr>
              <a:buSzPts val="6000"/>
              <a:buNone/>
              <a:defRPr sz="6000">
                <a:solidFill>
                  <a:schemeClr val="accent6"/>
                </a:solidFill>
              </a:defRPr>
            </a:lvl7pPr>
            <a:lvl8pPr lvl="7" algn="ctr">
              <a:lnSpc>
                <a:spcPct val="100000"/>
              </a:lnSpc>
              <a:spcBef>
                <a:spcPts val="0"/>
              </a:spcBef>
              <a:spcAft>
                <a:spcPts val="0"/>
              </a:spcAft>
              <a:buClr>
                <a:schemeClr val="accent6"/>
              </a:buClr>
              <a:buSzPts val="6000"/>
              <a:buNone/>
              <a:defRPr sz="6000">
                <a:solidFill>
                  <a:schemeClr val="accent6"/>
                </a:solidFill>
              </a:defRPr>
            </a:lvl8pPr>
            <a:lvl9pPr lvl="8" algn="ctr">
              <a:lnSpc>
                <a:spcPct val="100000"/>
              </a:lnSpc>
              <a:spcBef>
                <a:spcPts val="0"/>
              </a:spcBef>
              <a:spcAft>
                <a:spcPts val="0"/>
              </a:spcAft>
              <a:buClr>
                <a:schemeClr val="accent6"/>
              </a:buClr>
              <a:buSzPts val="6000"/>
              <a:buNone/>
              <a:defRPr sz="6000">
                <a:solidFill>
                  <a:schemeClr val="accent6"/>
                </a:solidFill>
              </a:defRPr>
            </a:lvl9pPr>
          </a:lstStyle>
          <a:p>
            <a:endParaRPr/>
          </a:p>
        </p:txBody>
      </p:sp>
      <p:cxnSp>
        <p:nvCxnSpPr>
          <p:cNvPr id="65" name="Google Shape;65;p69"/>
          <p:cNvCxnSpPr/>
          <p:nvPr/>
        </p:nvCxnSpPr>
        <p:spPr>
          <a:xfrm>
            <a:off x="4309800" y="1597700"/>
            <a:ext cx="524400" cy="0"/>
          </a:xfrm>
          <a:prstGeom prst="straightConnector1">
            <a:avLst/>
          </a:prstGeom>
          <a:noFill/>
          <a:ln w="38100" cap="flat" cmpd="sng">
            <a:solidFill>
              <a:schemeClr val="accent6"/>
            </a:solidFill>
            <a:prstDash val="solid"/>
            <a:round/>
            <a:headEnd type="none" w="sm" len="sm"/>
            <a:tailEnd type="none" w="sm" len="sm"/>
          </a:ln>
        </p:spPr>
      </p:cxnSp>
      <p:sp>
        <p:nvSpPr>
          <p:cNvPr id="66" name="Google Shape;66;p69"/>
          <p:cNvSpPr txBox="1">
            <a:spLocks noGrp="1"/>
          </p:cNvSpPr>
          <p:nvPr>
            <p:ph type="subTitle" idx="1"/>
          </p:nvPr>
        </p:nvSpPr>
        <p:spPr>
          <a:xfrm>
            <a:off x="2669850" y="1791275"/>
            <a:ext cx="3804300" cy="11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7" name="Google Shape;67;p69"/>
          <p:cNvSpPr txBox="1"/>
          <p:nvPr/>
        </p:nvSpPr>
        <p:spPr>
          <a:xfrm>
            <a:off x="3017400" y="3634450"/>
            <a:ext cx="3109200" cy="101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0" i="0" u="none" strike="noStrike" cap="none">
                <a:solidFill>
                  <a:srgbClr val="434343"/>
                </a:solidFill>
                <a:latin typeface="Roboto"/>
                <a:ea typeface="Roboto"/>
                <a:cs typeface="Roboto"/>
                <a:sym typeface="Roboto"/>
              </a:rPr>
              <a:t>CREDITS: This presentation template was created by </a:t>
            </a:r>
            <a:r>
              <a:rPr lang="en" sz="1000" b="1" i="0" u="none" strike="noStrike" cap="none">
                <a:solidFill>
                  <a:srgbClr val="434343"/>
                </a:solidFill>
                <a:uFill>
                  <a:noFill/>
                </a:uFill>
                <a:latin typeface="Roboto"/>
                <a:ea typeface="Roboto"/>
                <a:cs typeface="Roboto"/>
                <a:sym typeface="Roboto"/>
                <a:hlinkClick r:id="rId2"/>
              </a:rPr>
              <a:t>Slidesgo</a:t>
            </a:r>
            <a:r>
              <a:rPr lang="en" sz="1000" b="0" i="0" u="none" strike="noStrike" cap="none">
                <a:solidFill>
                  <a:srgbClr val="434343"/>
                </a:solidFill>
                <a:latin typeface="Roboto"/>
                <a:ea typeface="Roboto"/>
                <a:cs typeface="Roboto"/>
                <a:sym typeface="Roboto"/>
              </a:rPr>
              <a:t>, including icons by </a:t>
            </a:r>
            <a:r>
              <a:rPr lang="en" sz="1000" b="1" i="0" u="none" strike="noStrike" cap="none">
                <a:solidFill>
                  <a:srgbClr val="434343"/>
                </a:solidFill>
                <a:uFill>
                  <a:noFill/>
                </a:uFill>
                <a:latin typeface="Roboto"/>
                <a:ea typeface="Roboto"/>
                <a:cs typeface="Roboto"/>
                <a:sym typeface="Roboto"/>
                <a:hlinkClick r:id="rId3"/>
              </a:rPr>
              <a:t>Flaticon</a:t>
            </a:r>
            <a:r>
              <a:rPr lang="en" sz="1000" b="0" i="0" u="none" strike="noStrike" cap="none">
                <a:solidFill>
                  <a:srgbClr val="434343"/>
                </a:solidFill>
                <a:latin typeface="Roboto"/>
                <a:ea typeface="Roboto"/>
                <a:cs typeface="Roboto"/>
                <a:sym typeface="Roboto"/>
              </a:rPr>
              <a:t>, and infographics &amp; images by </a:t>
            </a:r>
            <a:r>
              <a:rPr lang="en" sz="1000" b="1" i="0" u="none" strike="noStrike" cap="none">
                <a:solidFill>
                  <a:srgbClr val="434343"/>
                </a:solidFill>
                <a:uFill>
                  <a:noFill/>
                </a:uFill>
                <a:latin typeface="Roboto"/>
                <a:ea typeface="Roboto"/>
                <a:cs typeface="Roboto"/>
                <a:sym typeface="Roboto"/>
                <a:hlinkClick r:id="rId4"/>
              </a:rPr>
              <a:t>Freepik</a:t>
            </a:r>
            <a:r>
              <a:rPr lang="en" sz="1000" b="0" i="0" u="none" strike="noStrike" cap="none">
                <a:solidFill>
                  <a:srgbClr val="434343"/>
                </a:solidFill>
                <a:latin typeface="Roboto"/>
                <a:ea typeface="Roboto"/>
                <a:cs typeface="Roboto"/>
                <a:sym typeface="Roboto"/>
              </a:rPr>
              <a:t>. </a:t>
            </a:r>
            <a:endParaRPr sz="1000" b="0" i="0" u="none" strike="noStrike" cap="none">
              <a:solidFill>
                <a:srgbClr val="434343"/>
              </a:solidFill>
              <a:latin typeface="Roboto"/>
              <a:ea typeface="Roboto"/>
              <a:cs typeface="Roboto"/>
              <a:sym typeface="Roboto"/>
            </a:endParaRPr>
          </a:p>
          <a:p>
            <a:pPr marL="0" marR="0" lvl="0" indent="0" algn="ctr" rtl="0">
              <a:lnSpc>
                <a:spcPct val="100000"/>
              </a:lnSpc>
              <a:spcBef>
                <a:spcPts val="300"/>
              </a:spcBef>
              <a:spcAft>
                <a:spcPts val="0"/>
              </a:spcAft>
              <a:buClr>
                <a:srgbClr val="000000"/>
              </a:buClr>
              <a:buSzPts val="1000"/>
              <a:buFont typeface="Arial"/>
              <a:buNone/>
            </a:pPr>
            <a:endParaRPr sz="1000" b="1" i="0" u="none" strike="noStrike" cap="none">
              <a:solidFill>
                <a:srgbClr val="43434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52"/>
          <p:cNvSpPr txBox="1">
            <a:spLocks noGrp="1"/>
          </p:cNvSpPr>
          <p:nvPr>
            <p:ph type="body" idx="1"/>
          </p:nvPr>
        </p:nvSpPr>
        <p:spPr>
          <a:xfrm>
            <a:off x="878850" y="1228675"/>
            <a:ext cx="73863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70" name="Google Shape;70;p52"/>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a:endParaRPr/>
          </a:p>
        </p:txBody>
      </p:sp>
      <p:cxnSp>
        <p:nvCxnSpPr>
          <p:cNvPr id="71" name="Google Shape;71;p52"/>
          <p:cNvCxnSpPr/>
          <p:nvPr/>
        </p:nvCxnSpPr>
        <p:spPr>
          <a:xfrm>
            <a:off x="4309800" y="1023550"/>
            <a:ext cx="524400" cy="0"/>
          </a:xfrm>
          <a:prstGeom prst="straightConnector1">
            <a:avLst/>
          </a:prstGeom>
          <a:noFill/>
          <a:ln w="38100" cap="flat" cmpd="sng">
            <a:solidFill>
              <a:schemeClr val="accent6"/>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2"/>
        <p:cNvGrpSpPr/>
        <p:nvPr/>
      </p:nvGrpSpPr>
      <p:grpSpPr>
        <a:xfrm>
          <a:off x="0" y="0"/>
          <a:ext cx="0" cy="0"/>
          <a:chOff x="0" y="0"/>
          <a:chExt cx="0" cy="0"/>
        </a:xfrm>
      </p:grpSpPr>
      <p:sp>
        <p:nvSpPr>
          <p:cNvPr id="123" name="Google Shape;123;p70"/>
          <p:cNvSpPr txBox="1">
            <a:spLocks noGrp="1"/>
          </p:cNvSpPr>
          <p:nvPr>
            <p:ph type="body" idx="1"/>
          </p:nvPr>
        </p:nvSpPr>
        <p:spPr>
          <a:xfrm>
            <a:off x="737000" y="1408100"/>
            <a:ext cx="3600600" cy="3166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24" name="Google Shape;124;p70"/>
          <p:cNvSpPr txBox="1">
            <a:spLocks noGrp="1"/>
          </p:cNvSpPr>
          <p:nvPr>
            <p:ph type="body" idx="2"/>
          </p:nvPr>
        </p:nvSpPr>
        <p:spPr>
          <a:xfrm>
            <a:off x="4806426" y="1408100"/>
            <a:ext cx="3600600" cy="3166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25" name="Google Shape;125;p70"/>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a:endParaRPr/>
          </a:p>
        </p:txBody>
      </p:sp>
      <p:cxnSp>
        <p:nvCxnSpPr>
          <p:cNvPr id="126" name="Google Shape;126;p70"/>
          <p:cNvCxnSpPr/>
          <p:nvPr/>
        </p:nvCxnSpPr>
        <p:spPr>
          <a:xfrm>
            <a:off x="4309800" y="1023550"/>
            <a:ext cx="524400" cy="0"/>
          </a:xfrm>
          <a:prstGeom prst="straightConnector1">
            <a:avLst/>
          </a:prstGeom>
          <a:noFill/>
          <a:ln w="38100" cap="flat" cmpd="sng">
            <a:solidFill>
              <a:schemeClr val="accent6"/>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A"/>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800"/>
              <a:buFont typeface="Advent Pro"/>
              <a:buNone/>
              <a:defRPr sz="2800" b="1" i="0" u="none" strike="noStrike" cap="none">
                <a:solidFill>
                  <a:srgbClr val="434343"/>
                </a:solidFill>
                <a:latin typeface="Advent Pro"/>
                <a:ea typeface="Advent Pro"/>
                <a:cs typeface="Advent Pro"/>
                <a:sym typeface="Advent Pro"/>
              </a:defRPr>
            </a:lvl1pPr>
            <a:lvl2pPr marR="0" lvl="1" algn="l" rtl="0">
              <a:lnSpc>
                <a:spcPct val="100000"/>
              </a:lnSpc>
              <a:spcBef>
                <a:spcPts val="0"/>
              </a:spcBef>
              <a:spcAft>
                <a:spcPts val="0"/>
              </a:spcAft>
              <a:buClr>
                <a:srgbClr val="434343"/>
              </a:buClr>
              <a:buSzPts val="2800"/>
              <a:buFont typeface="Advent Pro"/>
              <a:buNone/>
              <a:defRPr sz="2800" b="1" i="0" u="none" strike="noStrike" cap="none">
                <a:solidFill>
                  <a:srgbClr val="434343"/>
                </a:solidFill>
                <a:latin typeface="Advent Pro"/>
                <a:ea typeface="Advent Pro"/>
                <a:cs typeface="Advent Pro"/>
                <a:sym typeface="Advent Pro"/>
              </a:defRPr>
            </a:lvl2pPr>
            <a:lvl3pPr marR="0" lvl="2" algn="l" rtl="0">
              <a:lnSpc>
                <a:spcPct val="100000"/>
              </a:lnSpc>
              <a:spcBef>
                <a:spcPts val="0"/>
              </a:spcBef>
              <a:spcAft>
                <a:spcPts val="0"/>
              </a:spcAft>
              <a:buClr>
                <a:srgbClr val="434343"/>
              </a:buClr>
              <a:buSzPts val="2800"/>
              <a:buFont typeface="Advent Pro"/>
              <a:buNone/>
              <a:defRPr sz="2800" b="1" i="0" u="none" strike="noStrike" cap="none">
                <a:solidFill>
                  <a:srgbClr val="434343"/>
                </a:solidFill>
                <a:latin typeface="Advent Pro"/>
                <a:ea typeface="Advent Pro"/>
                <a:cs typeface="Advent Pro"/>
                <a:sym typeface="Advent Pro"/>
              </a:defRPr>
            </a:lvl3pPr>
            <a:lvl4pPr marR="0" lvl="3" algn="l" rtl="0">
              <a:lnSpc>
                <a:spcPct val="100000"/>
              </a:lnSpc>
              <a:spcBef>
                <a:spcPts val="0"/>
              </a:spcBef>
              <a:spcAft>
                <a:spcPts val="0"/>
              </a:spcAft>
              <a:buClr>
                <a:srgbClr val="434343"/>
              </a:buClr>
              <a:buSzPts val="2800"/>
              <a:buFont typeface="Advent Pro"/>
              <a:buNone/>
              <a:defRPr sz="2800" b="1" i="0" u="none" strike="noStrike" cap="none">
                <a:solidFill>
                  <a:srgbClr val="434343"/>
                </a:solidFill>
                <a:latin typeface="Advent Pro"/>
                <a:ea typeface="Advent Pro"/>
                <a:cs typeface="Advent Pro"/>
                <a:sym typeface="Advent Pro"/>
              </a:defRPr>
            </a:lvl4pPr>
            <a:lvl5pPr marR="0" lvl="4" algn="l" rtl="0">
              <a:lnSpc>
                <a:spcPct val="100000"/>
              </a:lnSpc>
              <a:spcBef>
                <a:spcPts val="0"/>
              </a:spcBef>
              <a:spcAft>
                <a:spcPts val="0"/>
              </a:spcAft>
              <a:buClr>
                <a:srgbClr val="434343"/>
              </a:buClr>
              <a:buSzPts val="2800"/>
              <a:buFont typeface="Advent Pro"/>
              <a:buNone/>
              <a:defRPr sz="2800" b="1" i="0" u="none" strike="noStrike" cap="none">
                <a:solidFill>
                  <a:srgbClr val="434343"/>
                </a:solidFill>
                <a:latin typeface="Advent Pro"/>
                <a:ea typeface="Advent Pro"/>
                <a:cs typeface="Advent Pro"/>
                <a:sym typeface="Advent Pro"/>
              </a:defRPr>
            </a:lvl5pPr>
            <a:lvl6pPr marR="0" lvl="5" algn="l" rtl="0">
              <a:lnSpc>
                <a:spcPct val="100000"/>
              </a:lnSpc>
              <a:spcBef>
                <a:spcPts val="0"/>
              </a:spcBef>
              <a:spcAft>
                <a:spcPts val="0"/>
              </a:spcAft>
              <a:buClr>
                <a:srgbClr val="434343"/>
              </a:buClr>
              <a:buSzPts val="2800"/>
              <a:buFont typeface="Advent Pro"/>
              <a:buNone/>
              <a:defRPr sz="2800" b="1" i="0" u="none" strike="noStrike" cap="none">
                <a:solidFill>
                  <a:srgbClr val="434343"/>
                </a:solidFill>
                <a:latin typeface="Advent Pro"/>
                <a:ea typeface="Advent Pro"/>
                <a:cs typeface="Advent Pro"/>
                <a:sym typeface="Advent Pro"/>
              </a:defRPr>
            </a:lvl6pPr>
            <a:lvl7pPr marR="0" lvl="6" algn="l" rtl="0">
              <a:lnSpc>
                <a:spcPct val="100000"/>
              </a:lnSpc>
              <a:spcBef>
                <a:spcPts val="0"/>
              </a:spcBef>
              <a:spcAft>
                <a:spcPts val="0"/>
              </a:spcAft>
              <a:buClr>
                <a:srgbClr val="434343"/>
              </a:buClr>
              <a:buSzPts val="2800"/>
              <a:buFont typeface="Advent Pro"/>
              <a:buNone/>
              <a:defRPr sz="2800" b="1" i="0" u="none" strike="noStrike" cap="none">
                <a:solidFill>
                  <a:srgbClr val="434343"/>
                </a:solidFill>
                <a:latin typeface="Advent Pro"/>
                <a:ea typeface="Advent Pro"/>
                <a:cs typeface="Advent Pro"/>
                <a:sym typeface="Advent Pro"/>
              </a:defRPr>
            </a:lvl7pPr>
            <a:lvl8pPr marR="0" lvl="7" algn="l" rtl="0">
              <a:lnSpc>
                <a:spcPct val="100000"/>
              </a:lnSpc>
              <a:spcBef>
                <a:spcPts val="0"/>
              </a:spcBef>
              <a:spcAft>
                <a:spcPts val="0"/>
              </a:spcAft>
              <a:buClr>
                <a:srgbClr val="434343"/>
              </a:buClr>
              <a:buSzPts val="2800"/>
              <a:buFont typeface="Advent Pro"/>
              <a:buNone/>
              <a:defRPr sz="2800" b="1" i="0" u="none" strike="noStrike" cap="none">
                <a:solidFill>
                  <a:srgbClr val="434343"/>
                </a:solidFill>
                <a:latin typeface="Advent Pro"/>
                <a:ea typeface="Advent Pro"/>
                <a:cs typeface="Advent Pro"/>
                <a:sym typeface="Advent Pro"/>
              </a:defRPr>
            </a:lvl8pPr>
            <a:lvl9pPr marR="0" lvl="8" algn="l" rtl="0">
              <a:lnSpc>
                <a:spcPct val="100000"/>
              </a:lnSpc>
              <a:spcBef>
                <a:spcPts val="0"/>
              </a:spcBef>
              <a:spcAft>
                <a:spcPts val="0"/>
              </a:spcAft>
              <a:buClr>
                <a:srgbClr val="434343"/>
              </a:buClr>
              <a:buSzPts val="2800"/>
              <a:buFont typeface="Advent Pro"/>
              <a:buNone/>
              <a:defRPr sz="2800" b="1" i="0" u="none" strike="noStrike" cap="none">
                <a:solidFill>
                  <a:srgbClr val="434343"/>
                </a:solidFill>
                <a:latin typeface="Advent Pro"/>
                <a:ea typeface="Advent Pro"/>
                <a:cs typeface="Advent Pro"/>
                <a:sym typeface="Advent Pro"/>
              </a:defRPr>
            </a:lvl9pPr>
          </a:lstStyle>
          <a:p>
            <a:endParaRPr/>
          </a:p>
        </p:txBody>
      </p:sp>
      <p:sp>
        <p:nvSpPr>
          <p:cNvPr id="7" name="Google Shape;7;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rgbClr val="434343"/>
              </a:buClr>
              <a:buSzPts val="1800"/>
              <a:buFont typeface="Roboto"/>
              <a:buChar char="●"/>
              <a:defRPr sz="1800" b="0" i="0" u="none" strike="noStrike" cap="none">
                <a:solidFill>
                  <a:srgbClr val="434343"/>
                </a:solidFill>
                <a:latin typeface="Roboto"/>
                <a:ea typeface="Roboto"/>
                <a:cs typeface="Roboto"/>
                <a:sym typeface="Roboto"/>
              </a:defRPr>
            </a:lvl1pPr>
            <a:lvl2pPr marL="914400" marR="0" lvl="1" indent="-317500" algn="l" rtl="0">
              <a:lnSpc>
                <a:spcPct val="100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00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00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00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00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00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00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00000"/>
              </a:lnSpc>
              <a:spcBef>
                <a:spcPts val="1600"/>
              </a:spcBef>
              <a:spcAft>
                <a:spcPts val="1600"/>
              </a:spcAft>
              <a:buClr>
                <a:srgbClr val="434343"/>
              </a:buClr>
              <a:buSzPts val="1400"/>
              <a:buFont typeface="Roboto"/>
              <a:buChar char="■"/>
              <a:defRPr sz="1400" b="0" i="0" u="none" strike="noStrike" cap="none">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1"/>
          <p:cNvGrpSpPr/>
          <p:nvPr/>
        </p:nvGrpSpPr>
        <p:grpSpPr>
          <a:xfrm>
            <a:off x="4020093" y="607663"/>
            <a:ext cx="5065148" cy="3795451"/>
            <a:chOff x="936525" y="238100"/>
            <a:chExt cx="5319975" cy="3986400"/>
          </a:xfrm>
        </p:grpSpPr>
        <p:sp>
          <p:nvSpPr>
            <p:cNvPr id="144" name="Google Shape;144;p1"/>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
          <p:cNvSpPr txBox="1">
            <a:spLocks noGrp="1"/>
          </p:cNvSpPr>
          <p:nvPr>
            <p:ph type="ctrTitle"/>
          </p:nvPr>
        </p:nvSpPr>
        <p:spPr>
          <a:xfrm>
            <a:off x="623400" y="846150"/>
            <a:ext cx="4867800" cy="20526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000"/>
              <a:buNone/>
            </a:pPr>
            <a:r>
              <a:rPr lang="en" sz="4900"/>
              <a:t>Instacart Product Recommendations</a:t>
            </a:r>
            <a:endParaRPr sz="4700"/>
          </a:p>
        </p:txBody>
      </p:sp>
      <p:sp>
        <p:nvSpPr>
          <p:cNvPr id="150" name="Google Shape;150;p1"/>
          <p:cNvSpPr txBox="1">
            <a:spLocks noGrp="1"/>
          </p:cNvSpPr>
          <p:nvPr>
            <p:ph type="subTitle" idx="1"/>
          </p:nvPr>
        </p:nvSpPr>
        <p:spPr>
          <a:xfrm>
            <a:off x="623400" y="3372625"/>
            <a:ext cx="3396600" cy="7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500"/>
              <a:t>Ada Jing, Ilya Korzhenevich, Jessica Bao, Katy Kiefer, Kaylie Chen</a:t>
            </a:r>
            <a:endParaRPr sz="1500"/>
          </a:p>
        </p:txBody>
      </p:sp>
      <p:cxnSp>
        <p:nvCxnSpPr>
          <p:cNvPr id="151" name="Google Shape;151;p1"/>
          <p:cNvCxnSpPr/>
          <p:nvPr/>
        </p:nvCxnSpPr>
        <p:spPr>
          <a:xfrm>
            <a:off x="711800" y="3258975"/>
            <a:ext cx="524400" cy="0"/>
          </a:xfrm>
          <a:prstGeom prst="straightConnector1">
            <a:avLst/>
          </a:prstGeom>
          <a:noFill/>
          <a:ln w="38100" cap="flat" cmpd="sng">
            <a:solidFill>
              <a:schemeClr val="accent6"/>
            </a:solidFill>
            <a:prstDash val="solid"/>
            <a:round/>
            <a:headEnd type="none" w="sm" len="sm"/>
            <a:tailEnd type="none" w="sm" len="sm"/>
          </a:ln>
        </p:spPr>
      </p:cxnSp>
      <p:grpSp>
        <p:nvGrpSpPr>
          <p:cNvPr id="152" name="Google Shape;152;p1"/>
          <p:cNvGrpSpPr/>
          <p:nvPr/>
        </p:nvGrpSpPr>
        <p:grpSpPr>
          <a:xfrm>
            <a:off x="4760184" y="632680"/>
            <a:ext cx="4717227" cy="4962536"/>
            <a:chOff x="1713850" y="264375"/>
            <a:chExt cx="4954550" cy="5212200"/>
          </a:xfrm>
        </p:grpSpPr>
        <p:sp>
          <p:nvSpPr>
            <p:cNvPr id="153" name="Google Shape;153;p1"/>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g88b64dca96_1_30"/>
          <p:cNvPicPr preferRelativeResize="0"/>
          <p:nvPr/>
        </p:nvPicPr>
        <p:blipFill>
          <a:blip r:embed="rId3">
            <a:alphaModFix/>
          </a:blip>
          <a:stretch>
            <a:fillRect/>
          </a:stretch>
        </p:blipFill>
        <p:spPr>
          <a:xfrm>
            <a:off x="1879975" y="2027800"/>
            <a:ext cx="6666401" cy="2924251"/>
          </a:xfrm>
          <a:prstGeom prst="rect">
            <a:avLst/>
          </a:prstGeom>
          <a:noFill/>
          <a:ln>
            <a:noFill/>
          </a:ln>
        </p:spPr>
      </p:pic>
      <p:sp>
        <p:nvSpPr>
          <p:cNvPr id="377" name="Google Shape;377;g88b64dca96_1_30"/>
          <p:cNvSpPr txBox="1"/>
          <p:nvPr/>
        </p:nvSpPr>
        <p:spPr>
          <a:xfrm>
            <a:off x="452575" y="3594350"/>
            <a:ext cx="1427400" cy="12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Peak orders on Saturday PM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and Sunday mornings</a:t>
            </a:r>
            <a:endParaRPr>
              <a:latin typeface="Roboto"/>
              <a:ea typeface="Roboto"/>
              <a:cs typeface="Roboto"/>
              <a:sym typeface="Roboto"/>
            </a:endParaRPr>
          </a:p>
        </p:txBody>
      </p:sp>
      <p:pic>
        <p:nvPicPr>
          <p:cNvPr id="378" name="Google Shape;378;g88b64dca96_1_30"/>
          <p:cNvPicPr preferRelativeResize="0"/>
          <p:nvPr/>
        </p:nvPicPr>
        <p:blipFill>
          <a:blip r:embed="rId4">
            <a:alphaModFix/>
          </a:blip>
          <a:stretch>
            <a:fillRect/>
          </a:stretch>
        </p:blipFill>
        <p:spPr>
          <a:xfrm>
            <a:off x="195925" y="113150"/>
            <a:ext cx="4146743" cy="1827625"/>
          </a:xfrm>
          <a:prstGeom prst="rect">
            <a:avLst/>
          </a:prstGeom>
          <a:noFill/>
          <a:ln>
            <a:noFill/>
          </a:ln>
        </p:spPr>
      </p:pic>
      <p:pic>
        <p:nvPicPr>
          <p:cNvPr id="379" name="Google Shape;379;g88b64dca96_1_30"/>
          <p:cNvPicPr preferRelativeResize="0"/>
          <p:nvPr/>
        </p:nvPicPr>
        <p:blipFill>
          <a:blip r:embed="rId5">
            <a:alphaModFix/>
          </a:blip>
          <a:stretch>
            <a:fillRect/>
          </a:stretch>
        </p:blipFill>
        <p:spPr>
          <a:xfrm>
            <a:off x="4386550" y="113150"/>
            <a:ext cx="4255575" cy="1827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88b64dca96_1_35"/>
          <p:cNvPicPr preferRelativeResize="0"/>
          <p:nvPr/>
        </p:nvPicPr>
        <p:blipFill>
          <a:blip r:embed="rId3">
            <a:alphaModFix/>
          </a:blip>
          <a:stretch>
            <a:fillRect/>
          </a:stretch>
        </p:blipFill>
        <p:spPr>
          <a:xfrm>
            <a:off x="169775" y="126275"/>
            <a:ext cx="3243975" cy="2500100"/>
          </a:xfrm>
          <a:prstGeom prst="rect">
            <a:avLst/>
          </a:prstGeom>
          <a:noFill/>
          <a:ln>
            <a:noFill/>
          </a:ln>
        </p:spPr>
      </p:pic>
      <p:pic>
        <p:nvPicPr>
          <p:cNvPr id="385" name="Google Shape;385;g88b64dca96_1_35"/>
          <p:cNvPicPr preferRelativeResize="0"/>
          <p:nvPr/>
        </p:nvPicPr>
        <p:blipFill>
          <a:blip r:embed="rId4">
            <a:alphaModFix/>
          </a:blip>
          <a:stretch>
            <a:fillRect/>
          </a:stretch>
        </p:blipFill>
        <p:spPr>
          <a:xfrm>
            <a:off x="3557450" y="150488"/>
            <a:ext cx="3243974" cy="2451673"/>
          </a:xfrm>
          <a:prstGeom prst="rect">
            <a:avLst/>
          </a:prstGeom>
          <a:noFill/>
          <a:ln>
            <a:noFill/>
          </a:ln>
        </p:spPr>
      </p:pic>
      <p:pic>
        <p:nvPicPr>
          <p:cNvPr id="386" name="Google Shape;386;g88b64dca96_1_35"/>
          <p:cNvPicPr preferRelativeResize="0"/>
          <p:nvPr/>
        </p:nvPicPr>
        <p:blipFill>
          <a:blip r:embed="rId5">
            <a:alphaModFix/>
          </a:blip>
          <a:stretch>
            <a:fillRect/>
          </a:stretch>
        </p:blipFill>
        <p:spPr>
          <a:xfrm>
            <a:off x="207350" y="2672772"/>
            <a:ext cx="3206400" cy="2318353"/>
          </a:xfrm>
          <a:prstGeom prst="rect">
            <a:avLst/>
          </a:prstGeom>
          <a:noFill/>
          <a:ln>
            <a:noFill/>
          </a:ln>
        </p:spPr>
      </p:pic>
      <p:pic>
        <p:nvPicPr>
          <p:cNvPr id="387" name="Google Shape;387;g88b64dca96_1_35"/>
          <p:cNvPicPr preferRelativeResize="0"/>
          <p:nvPr/>
        </p:nvPicPr>
        <p:blipFill>
          <a:blip r:embed="rId6">
            <a:alphaModFix/>
          </a:blip>
          <a:stretch>
            <a:fillRect/>
          </a:stretch>
        </p:blipFill>
        <p:spPr>
          <a:xfrm>
            <a:off x="3566150" y="2680823"/>
            <a:ext cx="3206401" cy="2310278"/>
          </a:xfrm>
          <a:prstGeom prst="rect">
            <a:avLst/>
          </a:prstGeom>
          <a:noFill/>
          <a:ln>
            <a:noFill/>
          </a:ln>
        </p:spPr>
      </p:pic>
      <p:sp>
        <p:nvSpPr>
          <p:cNvPr id="388" name="Google Shape;388;g88b64dca96_1_35"/>
          <p:cNvSpPr txBox="1"/>
          <p:nvPr/>
        </p:nvSpPr>
        <p:spPr>
          <a:xfrm>
            <a:off x="6971150" y="150500"/>
            <a:ext cx="1949400" cy="23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Top two charts - percentage of items that are reorders as opposed to first-time purchases.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Around 60% of items are reorders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389" name="Google Shape;389;g88b64dca96_1_35"/>
          <p:cNvSpPr txBox="1"/>
          <p:nvPr/>
        </p:nvSpPr>
        <p:spPr>
          <a:xfrm>
            <a:off x="7066875" y="2724050"/>
            <a:ext cx="1775400" cy="21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Bottom two charts - percentage of orders with </a:t>
            </a:r>
            <a:r>
              <a:rPr lang="en" b="1">
                <a:latin typeface="Roboto"/>
                <a:ea typeface="Roboto"/>
                <a:cs typeface="Roboto"/>
                <a:sym typeface="Roboto"/>
              </a:rPr>
              <a:t>at least one item</a:t>
            </a:r>
            <a:r>
              <a:rPr lang="en">
                <a:latin typeface="Roboto"/>
                <a:ea typeface="Roboto"/>
                <a:cs typeface="Roboto"/>
                <a:sym typeface="Roboto"/>
              </a:rPr>
              <a:t> reordered.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Around 90% of orders have a reordered item</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g88b64dca96_1_62"/>
          <p:cNvPicPr preferRelativeResize="0"/>
          <p:nvPr/>
        </p:nvPicPr>
        <p:blipFill>
          <a:blip r:embed="rId3">
            <a:alphaModFix/>
          </a:blip>
          <a:stretch>
            <a:fillRect/>
          </a:stretch>
        </p:blipFill>
        <p:spPr>
          <a:xfrm>
            <a:off x="152400" y="152400"/>
            <a:ext cx="8839198" cy="3581200"/>
          </a:xfrm>
          <a:prstGeom prst="rect">
            <a:avLst/>
          </a:prstGeom>
          <a:noFill/>
          <a:ln>
            <a:noFill/>
          </a:ln>
        </p:spPr>
      </p:pic>
      <p:sp>
        <p:nvSpPr>
          <p:cNvPr id="395" name="Google Shape;395;g88b64dca96_1_62"/>
          <p:cNvSpPr txBox="1"/>
          <p:nvPr/>
        </p:nvSpPr>
        <p:spPr>
          <a:xfrm>
            <a:off x="234975" y="3925075"/>
            <a:ext cx="8685600" cy="1105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Top Ten Ordered Products are all Fruits, Vegetables, and Organics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The share of orders of top ten products among all orders is quite substantial at 7.16%, considering there are 49k+ products!</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88a6766c5a_0_0"/>
          <p:cNvSpPr txBox="1">
            <a:spLocks noGrp="1"/>
          </p:cNvSpPr>
          <p:nvPr>
            <p:ph type="subTitle" idx="1"/>
          </p:nvPr>
        </p:nvSpPr>
        <p:spPr>
          <a:xfrm>
            <a:off x="1166075" y="1190192"/>
            <a:ext cx="6991200" cy="117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2800"/>
              <a:buFont typeface="Arial"/>
              <a:buNone/>
            </a:pPr>
            <a:r>
              <a:rPr lang="en" sz="2400" b="1">
                <a:solidFill>
                  <a:schemeClr val="accent1"/>
                </a:solidFill>
                <a:latin typeface="Advent Pro"/>
                <a:ea typeface="Advent Pro"/>
                <a:cs typeface="Advent Pro"/>
                <a:sym typeface="Advent Pro"/>
              </a:rPr>
              <a:t>Market and customer segmentation are some of the most important tasks in any company. The segmentation done will influence marketing, sales decisions, and potentially the company’s survival.</a:t>
            </a:r>
            <a:endParaRPr/>
          </a:p>
        </p:txBody>
      </p:sp>
      <p:sp>
        <p:nvSpPr>
          <p:cNvPr id="401" name="Google Shape;401;g88a6766c5a_0_0"/>
          <p:cNvSpPr txBox="1">
            <a:spLocks noGrp="1"/>
          </p:cNvSpPr>
          <p:nvPr>
            <p:ph type="title" idx="8"/>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Customer Segmentation</a:t>
            </a:r>
            <a:endParaRPr/>
          </a:p>
        </p:txBody>
      </p:sp>
      <p:grpSp>
        <p:nvGrpSpPr>
          <p:cNvPr id="402" name="Google Shape;402;g88a6766c5a_0_0"/>
          <p:cNvGrpSpPr/>
          <p:nvPr/>
        </p:nvGrpSpPr>
        <p:grpSpPr>
          <a:xfrm>
            <a:off x="2988148" y="2995176"/>
            <a:ext cx="3347058" cy="1744762"/>
            <a:chOff x="238125" y="994975"/>
            <a:chExt cx="7142675" cy="3723350"/>
          </a:xfrm>
        </p:grpSpPr>
        <p:sp>
          <p:nvSpPr>
            <p:cNvPr id="403" name="Google Shape;403;g88a6766c5a_0_0"/>
            <p:cNvSpPr/>
            <p:nvPr/>
          </p:nvSpPr>
          <p:spPr>
            <a:xfrm>
              <a:off x="238125" y="4269850"/>
              <a:ext cx="7142675" cy="448475"/>
            </a:xfrm>
            <a:custGeom>
              <a:avLst/>
              <a:gdLst/>
              <a:ahLst/>
              <a:cxnLst/>
              <a:rect l="l" t="t" r="r" b="b"/>
              <a:pathLst>
                <a:path w="285707" h="17939" extrusionOk="0">
                  <a:moveTo>
                    <a:pt x="142854" y="0"/>
                  </a:moveTo>
                  <a:cubicBezTo>
                    <a:pt x="104966" y="0"/>
                    <a:pt x="68631" y="944"/>
                    <a:pt x="41842" y="2627"/>
                  </a:cubicBezTo>
                  <a:cubicBezTo>
                    <a:pt x="15051" y="4309"/>
                    <a:pt x="0" y="6590"/>
                    <a:pt x="0" y="8969"/>
                  </a:cubicBezTo>
                  <a:cubicBezTo>
                    <a:pt x="0" y="11349"/>
                    <a:pt x="15051" y="13630"/>
                    <a:pt x="41842" y="15312"/>
                  </a:cubicBezTo>
                  <a:cubicBezTo>
                    <a:pt x="68631" y="16995"/>
                    <a:pt x="104966" y="17939"/>
                    <a:pt x="142854" y="17939"/>
                  </a:cubicBezTo>
                  <a:cubicBezTo>
                    <a:pt x="180741" y="17939"/>
                    <a:pt x="217076" y="16995"/>
                    <a:pt x="243867" y="15312"/>
                  </a:cubicBezTo>
                  <a:cubicBezTo>
                    <a:pt x="270658" y="13630"/>
                    <a:pt x="285707" y="11349"/>
                    <a:pt x="285707" y="8969"/>
                  </a:cubicBezTo>
                  <a:cubicBezTo>
                    <a:pt x="285707" y="6590"/>
                    <a:pt x="270658" y="4309"/>
                    <a:pt x="243867" y="2627"/>
                  </a:cubicBezTo>
                  <a:cubicBezTo>
                    <a:pt x="217076" y="944"/>
                    <a:pt x="180741" y="0"/>
                    <a:pt x="1428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g88a6766c5a_0_0"/>
            <p:cNvSpPr/>
            <p:nvPr/>
          </p:nvSpPr>
          <p:spPr>
            <a:xfrm>
              <a:off x="523100" y="1734800"/>
              <a:ext cx="1194150" cy="1531475"/>
            </a:xfrm>
            <a:custGeom>
              <a:avLst/>
              <a:gdLst/>
              <a:ahLst/>
              <a:cxnLst/>
              <a:rect l="l" t="t" r="r" b="b"/>
              <a:pathLst>
                <a:path w="47766" h="61259" extrusionOk="0">
                  <a:moveTo>
                    <a:pt x="14708" y="1"/>
                  </a:moveTo>
                  <a:cubicBezTo>
                    <a:pt x="9256" y="1"/>
                    <a:pt x="0" y="10518"/>
                    <a:pt x="937" y="33226"/>
                  </a:cubicBezTo>
                  <a:cubicBezTo>
                    <a:pt x="1447" y="45598"/>
                    <a:pt x="6075" y="51601"/>
                    <a:pt x="10222" y="54504"/>
                  </a:cubicBezTo>
                  <a:lnTo>
                    <a:pt x="10222" y="60803"/>
                  </a:lnTo>
                  <a:cubicBezTo>
                    <a:pt x="10222" y="61055"/>
                    <a:pt x="10426" y="61259"/>
                    <a:pt x="10680" y="61259"/>
                  </a:cubicBezTo>
                  <a:lnTo>
                    <a:pt x="47310" y="61259"/>
                  </a:lnTo>
                  <a:cubicBezTo>
                    <a:pt x="47562" y="61259"/>
                    <a:pt x="47766" y="61055"/>
                    <a:pt x="47766" y="60803"/>
                  </a:cubicBezTo>
                  <a:lnTo>
                    <a:pt x="47766" y="53603"/>
                  </a:lnTo>
                  <a:cubicBezTo>
                    <a:pt x="47766" y="53351"/>
                    <a:pt x="47562" y="53147"/>
                    <a:pt x="47310" y="53145"/>
                  </a:cubicBezTo>
                  <a:lnTo>
                    <a:pt x="23811" y="53145"/>
                  </a:lnTo>
                  <a:cubicBezTo>
                    <a:pt x="16614" y="47679"/>
                    <a:pt x="13579" y="39415"/>
                    <a:pt x="13579" y="28401"/>
                  </a:cubicBezTo>
                  <a:cubicBezTo>
                    <a:pt x="13579" y="11810"/>
                    <a:pt x="20273" y="175"/>
                    <a:pt x="14841" y="3"/>
                  </a:cubicBezTo>
                  <a:cubicBezTo>
                    <a:pt x="14797" y="1"/>
                    <a:pt x="14752" y="1"/>
                    <a:pt x="1470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g88a6766c5a_0_0"/>
            <p:cNvSpPr/>
            <p:nvPr/>
          </p:nvSpPr>
          <p:spPr>
            <a:xfrm>
              <a:off x="844475" y="3557300"/>
              <a:ext cx="863350" cy="41825"/>
            </a:xfrm>
            <a:custGeom>
              <a:avLst/>
              <a:gdLst/>
              <a:ahLst/>
              <a:cxnLst/>
              <a:rect l="l" t="t" r="r" b="b"/>
              <a:pathLst>
                <a:path w="34534" h="1673" extrusionOk="0">
                  <a:moveTo>
                    <a:pt x="0" y="1"/>
                  </a:moveTo>
                  <a:lnTo>
                    <a:pt x="0" y="1673"/>
                  </a:lnTo>
                  <a:lnTo>
                    <a:pt x="34533" y="1673"/>
                  </a:lnTo>
                  <a:lnTo>
                    <a:pt x="34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g88a6766c5a_0_0"/>
            <p:cNvSpPr/>
            <p:nvPr/>
          </p:nvSpPr>
          <p:spPr>
            <a:xfrm>
              <a:off x="844475" y="3741225"/>
              <a:ext cx="863350" cy="41850"/>
            </a:xfrm>
            <a:custGeom>
              <a:avLst/>
              <a:gdLst/>
              <a:ahLst/>
              <a:cxnLst/>
              <a:rect l="l" t="t" r="r" b="b"/>
              <a:pathLst>
                <a:path w="34534" h="1674" extrusionOk="0">
                  <a:moveTo>
                    <a:pt x="0" y="0"/>
                  </a:moveTo>
                  <a:lnTo>
                    <a:pt x="0" y="1674"/>
                  </a:lnTo>
                  <a:lnTo>
                    <a:pt x="34533" y="1674"/>
                  </a:lnTo>
                  <a:lnTo>
                    <a:pt x="345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g88a6766c5a_0_0"/>
            <p:cNvSpPr/>
            <p:nvPr/>
          </p:nvSpPr>
          <p:spPr>
            <a:xfrm>
              <a:off x="653500" y="3181150"/>
              <a:ext cx="297950" cy="1312925"/>
            </a:xfrm>
            <a:custGeom>
              <a:avLst/>
              <a:gdLst/>
              <a:ahLst/>
              <a:cxnLst/>
              <a:rect l="l" t="t" r="r" b="b"/>
              <a:pathLst>
                <a:path w="11918" h="52517" extrusionOk="0">
                  <a:moveTo>
                    <a:pt x="8281" y="1"/>
                  </a:moveTo>
                  <a:lnTo>
                    <a:pt x="0" y="52517"/>
                  </a:lnTo>
                  <a:lnTo>
                    <a:pt x="3727" y="52517"/>
                  </a:lnTo>
                  <a:lnTo>
                    <a:pt x="11917" y="573"/>
                  </a:lnTo>
                  <a:lnTo>
                    <a:pt x="82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g88a6766c5a_0_0"/>
            <p:cNvSpPr/>
            <p:nvPr/>
          </p:nvSpPr>
          <p:spPr>
            <a:xfrm>
              <a:off x="1600875" y="3181150"/>
              <a:ext cx="297925" cy="1312925"/>
            </a:xfrm>
            <a:custGeom>
              <a:avLst/>
              <a:gdLst/>
              <a:ahLst/>
              <a:cxnLst/>
              <a:rect l="l" t="t" r="r" b="b"/>
              <a:pathLst>
                <a:path w="11917" h="52517" extrusionOk="0">
                  <a:moveTo>
                    <a:pt x="3635" y="1"/>
                  </a:moveTo>
                  <a:lnTo>
                    <a:pt x="1" y="573"/>
                  </a:lnTo>
                  <a:lnTo>
                    <a:pt x="8191" y="52517"/>
                  </a:lnTo>
                  <a:lnTo>
                    <a:pt x="11916" y="52517"/>
                  </a:lnTo>
                  <a:lnTo>
                    <a:pt x="363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g88a6766c5a_0_0"/>
            <p:cNvSpPr/>
            <p:nvPr/>
          </p:nvSpPr>
          <p:spPr>
            <a:xfrm>
              <a:off x="2057500" y="2353125"/>
              <a:ext cx="278050" cy="91475"/>
            </a:xfrm>
            <a:custGeom>
              <a:avLst/>
              <a:gdLst/>
              <a:ahLst/>
              <a:cxnLst/>
              <a:rect l="l" t="t" r="r" b="b"/>
              <a:pathLst>
                <a:path w="11122" h="3659" extrusionOk="0">
                  <a:moveTo>
                    <a:pt x="4408" y="1"/>
                  </a:moveTo>
                  <a:cubicBezTo>
                    <a:pt x="2687" y="1"/>
                    <a:pt x="949" y="574"/>
                    <a:pt x="949" y="574"/>
                  </a:cubicBezTo>
                  <a:cubicBezTo>
                    <a:pt x="0" y="2329"/>
                    <a:pt x="1998" y="3659"/>
                    <a:pt x="1998" y="3659"/>
                  </a:cubicBezTo>
                  <a:lnTo>
                    <a:pt x="11122" y="3659"/>
                  </a:lnTo>
                  <a:cubicBezTo>
                    <a:pt x="11122" y="1707"/>
                    <a:pt x="7807" y="674"/>
                    <a:pt x="5795" y="157"/>
                  </a:cubicBezTo>
                  <a:cubicBezTo>
                    <a:pt x="5359" y="44"/>
                    <a:pt x="4884" y="1"/>
                    <a:pt x="440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88a6766c5a_0_0"/>
            <p:cNvSpPr/>
            <p:nvPr/>
          </p:nvSpPr>
          <p:spPr>
            <a:xfrm>
              <a:off x="1290675" y="1911075"/>
              <a:ext cx="819750" cy="533525"/>
            </a:xfrm>
            <a:custGeom>
              <a:avLst/>
              <a:gdLst/>
              <a:ahLst/>
              <a:cxnLst/>
              <a:rect l="l" t="t" r="r" b="b"/>
              <a:pathLst>
                <a:path w="32790" h="21341" extrusionOk="0">
                  <a:moveTo>
                    <a:pt x="4370" y="1"/>
                  </a:moveTo>
                  <a:cubicBezTo>
                    <a:pt x="2956" y="1"/>
                    <a:pt x="637" y="514"/>
                    <a:pt x="1" y="3737"/>
                  </a:cubicBezTo>
                  <a:cubicBezTo>
                    <a:pt x="1" y="3737"/>
                    <a:pt x="6737" y="18335"/>
                    <a:pt x="14416" y="21341"/>
                  </a:cubicBezTo>
                  <a:lnTo>
                    <a:pt x="32789" y="21341"/>
                  </a:lnTo>
                  <a:cubicBezTo>
                    <a:pt x="32196" y="20186"/>
                    <a:pt x="31780" y="19022"/>
                    <a:pt x="32209" y="18081"/>
                  </a:cubicBezTo>
                  <a:cubicBezTo>
                    <a:pt x="32209" y="18081"/>
                    <a:pt x="28990" y="17639"/>
                    <a:pt x="24476" y="16907"/>
                  </a:cubicBezTo>
                  <a:cubicBezTo>
                    <a:pt x="19415" y="16085"/>
                    <a:pt x="15788" y="15225"/>
                    <a:pt x="14416" y="14150"/>
                  </a:cubicBezTo>
                  <a:cubicBezTo>
                    <a:pt x="14416" y="14150"/>
                    <a:pt x="10599" y="6160"/>
                    <a:pt x="5496" y="113"/>
                  </a:cubicBezTo>
                  <a:cubicBezTo>
                    <a:pt x="5496" y="113"/>
                    <a:pt x="5032" y="1"/>
                    <a:pt x="43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88a6766c5a_0_0"/>
            <p:cNvSpPr/>
            <p:nvPr/>
          </p:nvSpPr>
          <p:spPr>
            <a:xfrm>
              <a:off x="991425" y="2786625"/>
              <a:ext cx="1072575" cy="1025550"/>
            </a:xfrm>
            <a:custGeom>
              <a:avLst/>
              <a:gdLst/>
              <a:ahLst/>
              <a:cxnLst/>
              <a:rect l="l" t="t" r="r" b="b"/>
              <a:pathLst>
                <a:path w="42903" h="41022" extrusionOk="0">
                  <a:moveTo>
                    <a:pt x="8750" y="0"/>
                  </a:moveTo>
                  <a:cubicBezTo>
                    <a:pt x="6794" y="0"/>
                    <a:pt x="4611" y="64"/>
                    <a:pt x="2316" y="241"/>
                  </a:cubicBezTo>
                  <a:cubicBezTo>
                    <a:pt x="2316" y="241"/>
                    <a:pt x="0" y="11507"/>
                    <a:pt x="10231" y="11519"/>
                  </a:cubicBezTo>
                  <a:cubicBezTo>
                    <a:pt x="22197" y="11533"/>
                    <a:pt x="29722" y="11865"/>
                    <a:pt x="29722" y="11865"/>
                  </a:cubicBezTo>
                  <a:lnTo>
                    <a:pt x="36867" y="40883"/>
                  </a:lnTo>
                  <a:cubicBezTo>
                    <a:pt x="36867" y="40883"/>
                    <a:pt x="37674" y="41022"/>
                    <a:pt x="38745" y="41022"/>
                  </a:cubicBezTo>
                  <a:cubicBezTo>
                    <a:pt x="39997" y="41022"/>
                    <a:pt x="41611" y="40833"/>
                    <a:pt x="42719" y="40013"/>
                  </a:cubicBezTo>
                  <a:cubicBezTo>
                    <a:pt x="42719" y="40013"/>
                    <a:pt x="42903" y="12668"/>
                    <a:pt x="37972" y="5420"/>
                  </a:cubicBezTo>
                  <a:cubicBezTo>
                    <a:pt x="35445" y="1706"/>
                    <a:pt x="17397" y="433"/>
                    <a:pt x="17397" y="433"/>
                  </a:cubicBezTo>
                  <a:cubicBezTo>
                    <a:pt x="17397" y="433"/>
                    <a:pt x="13842" y="0"/>
                    <a:pt x="87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g88a6766c5a_0_0"/>
            <p:cNvSpPr/>
            <p:nvPr/>
          </p:nvSpPr>
          <p:spPr>
            <a:xfrm>
              <a:off x="1905675" y="3786925"/>
              <a:ext cx="429525" cy="168350"/>
            </a:xfrm>
            <a:custGeom>
              <a:avLst/>
              <a:gdLst/>
              <a:ahLst/>
              <a:cxnLst/>
              <a:rect l="l" t="t" r="r" b="b"/>
              <a:pathLst>
                <a:path w="17181" h="6734" extrusionOk="0">
                  <a:moveTo>
                    <a:pt x="6150" y="1"/>
                  </a:moveTo>
                  <a:cubicBezTo>
                    <a:pt x="6149" y="1"/>
                    <a:pt x="5395" y="833"/>
                    <a:pt x="297" y="871"/>
                  </a:cubicBezTo>
                  <a:cubicBezTo>
                    <a:pt x="297" y="871"/>
                    <a:pt x="0" y="1380"/>
                    <a:pt x="94" y="2364"/>
                  </a:cubicBezTo>
                  <a:cubicBezTo>
                    <a:pt x="186" y="3348"/>
                    <a:pt x="605" y="6734"/>
                    <a:pt x="605" y="6734"/>
                  </a:cubicBezTo>
                  <a:lnTo>
                    <a:pt x="17181" y="5163"/>
                  </a:lnTo>
                  <a:cubicBezTo>
                    <a:pt x="17181" y="5163"/>
                    <a:pt x="16997" y="2576"/>
                    <a:pt x="14767" y="1397"/>
                  </a:cubicBezTo>
                  <a:cubicBezTo>
                    <a:pt x="14029" y="1006"/>
                    <a:pt x="13197" y="927"/>
                    <a:pt x="12293" y="927"/>
                  </a:cubicBezTo>
                  <a:cubicBezTo>
                    <a:pt x="11667" y="927"/>
                    <a:pt x="11006" y="965"/>
                    <a:pt x="10320" y="965"/>
                  </a:cubicBezTo>
                  <a:cubicBezTo>
                    <a:pt x="9005" y="965"/>
                    <a:pt x="7596" y="824"/>
                    <a:pt x="61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g88a6766c5a_0_0"/>
            <p:cNvSpPr/>
            <p:nvPr/>
          </p:nvSpPr>
          <p:spPr>
            <a:xfrm>
              <a:off x="957900" y="1827900"/>
              <a:ext cx="546850" cy="1003725"/>
            </a:xfrm>
            <a:custGeom>
              <a:avLst/>
              <a:gdLst/>
              <a:ahLst/>
              <a:cxnLst/>
              <a:rect l="l" t="t" r="r" b="b"/>
              <a:pathLst>
                <a:path w="21874" h="40149" extrusionOk="0">
                  <a:moveTo>
                    <a:pt x="13312" y="1"/>
                  </a:moveTo>
                  <a:cubicBezTo>
                    <a:pt x="13312" y="1"/>
                    <a:pt x="10230" y="222"/>
                    <a:pt x="6927" y="5465"/>
                  </a:cubicBezTo>
                  <a:cubicBezTo>
                    <a:pt x="3623" y="10711"/>
                    <a:pt x="154" y="27871"/>
                    <a:pt x="1" y="40110"/>
                  </a:cubicBezTo>
                  <a:cubicBezTo>
                    <a:pt x="1" y="40110"/>
                    <a:pt x="957" y="40149"/>
                    <a:pt x="2472" y="40149"/>
                  </a:cubicBezTo>
                  <a:cubicBezTo>
                    <a:pt x="6733" y="40149"/>
                    <a:pt x="15412" y="39842"/>
                    <a:pt x="19669" y="37505"/>
                  </a:cubicBezTo>
                  <a:cubicBezTo>
                    <a:pt x="19669" y="37505"/>
                    <a:pt x="18495" y="16793"/>
                    <a:pt x="20184" y="11128"/>
                  </a:cubicBezTo>
                  <a:cubicBezTo>
                    <a:pt x="21873" y="5465"/>
                    <a:pt x="18970" y="2233"/>
                    <a:pt x="18970" y="2233"/>
                  </a:cubicBezTo>
                  <a:lnTo>
                    <a:pt x="1331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g88a6766c5a_0_0"/>
            <p:cNvSpPr/>
            <p:nvPr/>
          </p:nvSpPr>
          <p:spPr>
            <a:xfrm>
              <a:off x="947100" y="2765500"/>
              <a:ext cx="1166150" cy="931025"/>
            </a:xfrm>
            <a:custGeom>
              <a:avLst/>
              <a:gdLst/>
              <a:ahLst/>
              <a:cxnLst/>
              <a:rect l="l" t="t" r="r" b="b"/>
              <a:pathLst>
                <a:path w="46646" h="37241" extrusionOk="0">
                  <a:moveTo>
                    <a:pt x="24652" y="1"/>
                  </a:moveTo>
                  <a:cubicBezTo>
                    <a:pt x="19799" y="1"/>
                    <a:pt x="15353" y="398"/>
                    <a:pt x="15353" y="398"/>
                  </a:cubicBezTo>
                  <a:cubicBezTo>
                    <a:pt x="15353" y="398"/>
                    <a:pt x="8495" y="664"/>
                    <a:pt x="433" y="2606"/>
                  </a:cubicBezTo>
                  <a:cubicBezTo>
                    <a:pt x="433" y="2606"/>
                    <a:pt x="1" y="12638"/>
                    <a:pt x="8187" y="12638"/>
                  </a:cubicBezTo>
                  <a:cubicBezTo>
                    <a:pt x="8761" y="12638"/>
                    <a:pt x="9379" y="12588"/>
                    <a:pt x="10042" y="12482"/>
                  </a:cubicBezTo>
                  <a:cubicBezTo>
                    <a:pt x="21857" y="10595"/>
                    <a:pt x="29339" y="9725"/>
                    <a:pt x="29339" y="9725"/>
                  </a:cubicBezTo>
                  <a:lnTo>
                    <a:pt x="41006" y="37240"/>
                  </a:lnTo>
                  <a:cubicBezTo>
                    <a:pt x="41006" y="37240"/>
                    <a:pt x="41012" y="37240"/>
                    <a:pt x="41024" y="37240"/>
                  </a:cubicBezTo>
                  <a:cubicBezTo>
                    <a:pt x="41313" y="37240"/>
                    <a:pt x="44929" y="37205"/>
                    <a:pt x="46646" y="35450"/>
                  </a:cubicBezTo>
                  <a:cubicBezTo>
                    <a:pt x="46646" y="35450"/>
                    <a:pt x="42480" y="8423"/>
                    <a:pt x="36461" y="2052"/>
                  </a:cubicBezTo>
                  <a:cubicBezTo>
                    <a:pt x="34908" y="409"/>
                    <a:pt x="29571" y="1"/>
                    <a:pt x="246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g88a6766c5a_0_0"/>
            <p:cNvSpPr/>
            <p:nvPr/>
          </p:nvSpPr>
          <p:spPr>
            <a:xfrm>
              <a:off x="1966975" y="3647225"/>
              <a:ext cx="439050" cy="192775"/>
            </a:xfrm>
            <a:custGeom>
              <a:avLst/>
              <a:gdLst/>
              <a:ahLst/>
              <a:cxnLst/>
              <a:rect l="l" t="t" r="r" b="b"/>
              <a:pathLst>
                <a:path w="17562" h="7711" extrusionOk="0">
                  <a:moveTo>
                    <a:pt x="13333" y="1"/>
                  </a:moveTo>
                  <a:cubicBezTo>
                    <a:pt x="11859" y="1"/>
                    <a:pt x="10227" y="628"/>
                    <a:pt x="8371" y="628"/>
                  </a:cubicBezTo>
                  <a:cubicBezTo>
                    <a:pt x="7573" y="628"/>
                    <a:pt x="6735" y="512"/>
                    <a:pt x="5849" y="181"/>
                  </a:cubicBezTo>
                  <a:cubicBezTo>
                    <a:pt x="5849" y="181"/>
                    <a:pt x="5237" y="1122"/>
                    <a:pt x="211" y="1971"/>
                  </a:cubicBezTo>
                  <a:cubicBezTo>
                    <a:pt x="211" y="1971"/>
                    <a:pt x="1" y="2519"/>
                    <a:pt x="248" y="3478"/>
                  </a:cubicBezTo>
                  <a:cubicBezTo>
                    <a:pt x="497" y="4434"/>
                    <a:pt x="1447" y="7711"/>
                    <a:pt x="1447" y="7711"/>
                  </a:cubicBezTo>
                  <a:lnTo>
                    <a:pt x="17562" y="3525"/>
                  </a:lnTo>
                  <a:cubicBezTo>
                    <a:pt x="17562" y="3525"/>
                    <a:pt x="16969" y="999"/>
                    <a:pt x="14580" y="190"/>
                  </a:cubicBezTo>
                  <a:cubicBezTo>
                    <a:pt x="14177" y="54"/>
                    <a:pt x="13762" y="1"/>
                    <a:pt x="133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g88a6766c5a_0_0"/>
            <p:cNvSpPr/>
            <p:nvPr/>
          </p:nvSpPr>
          <p:spPr>
            <a:xfrm>
              <a:off x="1290675" y="1685950"/>
              <a:ext cx="171850" cy="198125"/>
            </a:xfrm>
            <a:custGeom>
              <a:avLst/>
              <a:gdLst/>
              <a:ahLst/>
              <a:cxnLst/>
              <a:rect l="l" t="t" r="r" b="b"/>
              <a:pathLst>
                <a:path w="6874" h="7925" extrusionOk="0">
                  <a:moveTo>
                    <a:pt x="2005" y="1"/>
                  </a:moveTo>
                  <a:cubicBezTo>
                    <a:pt x="1601" y="1"/>
                    <a:pt x="1174" y="59"/>
                    <a:pt x="748" y="214"/>
                  </a:cubicBezTo>
                  <a:lnTo>
                    <a:pt x="1" y="5680"/>
                  </a:lnTo>
                  <a:cubicBezTo>
                    <a:pt x="1552" y="6824"/>
                    <a:pt x="3319" y="7925"/>
                    <a:pt x="5299" y="7925"/>
                  </a:cubicBezTo>
                  <a:cubicBezTo>
                    <a:pt x="5418" y="7925"/>
                    <a:pt x="5538" y="7921"/>
                    <a:pt x="5659" y="7913"/>
                  </a:cubicBezTo>
                  <a:lnTo>
                    <a:pt x="6377" y="4857"/>
                  </a:lnTo>
                  <a:lnTo>
                    <a:pt x="6873" y="2751"/>
                  </a:lnTo>
                  <a:cubicBezTo>
                    <a:pt x="5978" y="1276"/>
                    <a:pt x="5341" y="956"/>
                    <a:pt x="3999" y="420"/>
                  </a:cubicBezTo>
                  <a:cubicBezTo>
                    <a:pt x="3579" y="253"/>
                    <a:pt x="2842" y="1"/>
                    <a:pt x="200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g88a6766c5a_0_0"/>
            <p:cNvSpPr/>
            <p:nvPr/>
          </p:nvSpPr>
          <p:spPr>
            <a:xfrm>
              <a:off x="1361625" y="1709250"/>
              <a:ext cx="100900" cy="98150"/>
            </a:xfrm>
            <a:custGeom>
              <a:avLst/>
              <a:gdLst/>
              <a:ahLst/>
              <a:cxnLst/>
              <a:rect l="l" t="t" r="r" b="b"/>
              <a:pathLst>
                <a:path w="4036" h="3926" extrusionOk="0">
                  <a:moveTo>
                    <a:pt x="502" y="0"/>
                  </a:moveTo>
                  <a:cubicBezTo>
                    <a:pt x="332" y="0"/>
                    <a:pt x="165" y="9"/>
                    <a:pt x="0" y="25"/>
                  </a:cubicBezTo>
                  <a:cubicBezTo>
                    <a:pt x="442" y="834"/>
                    <a:pt x="1768" y="3030"/>
                    <a:pt x="3539" y="3925"/>
                  </a:cubicBezTo>
                  <a:lnTo>
                    <a:pt x="4035" y="1819"/>
                  </a:lnTo>
                  <a:cubicBezTo>
                    <a:pt x="3243" y="513"/>
                    <a:pt x="1816" y="0"/>
                    <a:pt x="50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88a6766c5a_0_0"/>
            <p:cNvSpPr/>
            <p:nvPr/>
          </p:nvSpPr>
          <p:spPr>
            <a:xfrm>
              <a:off x="1191150" y="1305150"/>
              <a:ext cx="471675" cy="479575"/>
            </a:xfrm>
            <a:custGeom>
              <a:avLst/>
              <a:gdLst/>
              <a:ahLst/>
              <a:cxnLst/>
              <a:rect l="l" t="t" r="r" b="b"/>
              <a:pathLst>
                <a:path w="18867" h="19183" extrusionOk="0">
                  <a:moveTo>
                    <a:pt x="10486" y="0"/>
                  </a:moveTo>
                  <a:cubicBezTo>
                    <a:pt x="7343" y="0"/>
                    <a:pt x="4543" y="1039"/>
                    <a:pt x="2781" y="1943"/>
                  </a:cubicBezTo>
                  <a:cubicBezTo>
                    <a:pt x="0" y="3366"/>
                    <a:pt x="1086" y="11028"/>
                    <a:pt x="3458" y="13877"/>
                  </a:cubicBezTo>
                  <a:cubicBezTo>
                    <a:pt x="5626" y="16476"/>
                    <a:pt x="12114" y="19182"/>
                    <a:pt x="14791" y="19182"/>
                  </a:cubicBezTo>
                  <a:cubicBezTo>
                    <a:pt x="15045" y="19182"/>
                    <a:pt x="15265" y="19158"/>
                    <a:pt x="15444" y="19106"/>
                  </a:cubicBezTo>
                  <a:cubicBezTo>
                    <a:pt x="18867" y="18121"/>
                    <a:pt x="18782" y="15572"/>
                    <a:pt x="18308" y="10079"/>
                  </a:cubicBezTo>
                  <a:cubicBezTo>
                    <a:pt x="17833" y="4587"/>
                    <a:pt x="16140" y="1264"/>
                    <a:pt x="16140" y="1264"/>
                  </a:cubicBezTo>
                  <a:cubicBezTo>
                    <a:pt x="14229" y="346"/>
                    <a:pt x="12300" y="0"/>
                    <a:pt x="104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g88a6766c5a_0_0"/>
            <p:cNvSpPr/>
            <p:nvPr/>
          </p:nvSpPr>
          <p:spPr>
            <a:xfrm>
              <a:off x="1150875" y="1200175"/>
              <a:ext cx="608500" cy="543700"/>
            </a:xfrm>
            <a:custGeom>
              <a:avLst/>
              <a:gdLst/>
              <a:ahLst/>
              <a:cxnLst/>
              <a:rect l="l" t="t" r="r" b="b"/>
              <a:pathLst>
                <a:path w="24340" h="21748" extrusionOk="0">
                  <a:moveTo>
                    <a:pt x="19765" y="0"/>
                  </a:moveTo>
                  <a:cubicBezTo>
                    <a:pt x="19765" y="0"/>
                    <a:pt x="18443" y="293"/>
                    <a:pt x="14495" y="937"/>
                  </a:cubicBezTo>
                  <a:cubicBezTo>
                    <a:pt x="10449" y="1595"/>
                    <a:pt x="6598" y="3051"/>
                    <a:pt x="6598" y="3051"/>
                  </a:cubicBezTo>
                  <a:cubicBezTo>
                    <a:pt x="4737" y="3281"/>
                    <a:pt x="3675" y="4341"/>
                    <a:pt x="3078" y="5376"/>
                  </a:cubicBezTo>
                  <a:cubicBezTo>
                    <a:pt x="2553" y="4878"/>
                    <a:pt x="1882" y="4350"/>
                    <a:pt x="1402" y="4350"/>
                  </a:cubicBezTo>
                  <a:cubicBezTo>
                    <a:pt x="1162" y="4350"/>
                    <a:pt x="969" y="4482"/>
                    <a:pt x="866" y="4817"/>
                  </a:cubicBezTo>
                  <a:cubicBezTo>
                    <a:pt x="659" y="5492"/>
                    <a:pt x="1376" y="6425"/>
                    <a:pt x="2216" y="6902"/>
                  </a:cubicBezTo>
                  <a:cubicBezTo>
                    <a:pt x="1887" y="6846"/>
                    <a:pt x="1537" y="6805"/>
                    <a:pt x="1220" y="6805"/>
                  </a:cubicBezTo>
                  <a:cubicBezTo>
                    <a:pt x="531" y="6805"/>
                    <a:pt x="0" y="7000"/>
                    <a:pt x="189" y="7665"/>
                  </a:cubicBezTo>
                  <a:cubicBezTo>
                    <a:pt x="331" y="8157"/>
                    <a:pt x="951" y="8497"/>
                    <a:pt x="1650" y="8625"/>
                  </a:cubicBezTo>
                  <a:cubicBezTo>
                    <a:pt x="873" y="10689"/>
                    <a:pt x="2520" y="13136"/>
                    <a:pt x="2744" y="13733"/>
                  </a:cubicBezTo>
                  <a:cubicBezTo>
                    <a:pt x="3911" y="16864"/>
                    <a:pt x="6084" y="21747"/>
                    <a:pt x="6084" y="21747"/>
                  </a:cubicBezTo>
                  <a:cubicBezTo>
                    <a:pt x="6118" y="21747"/>
                    <a:pt x="6151" y="21747"/>
                    <a:pt x="6185" y="21747"/>
                  </a:cubicBezTo>
                  <a:cubicBezTo>
                    <a:pt x="11273" y="21747"/>
                    <a:pt x="11461" y="17818"/>
                    <a:pt x="11461" y="17818"/>
                  </a:cubicBezTo>
                  <a:cubicBezTo>
                    <a:pt x="6327" y="16901"/>
                    <a:pt x="7534" y="13111"/>
                    <a:pt x="9262" y="12705"/>
                  </a:cubicBezTo>
                  <a:cubicBezTo>
                    <a:pt x="9414" y="12669"/>
                    <a:pt x="9568" y="12651"/>
                    <a:pt x="9723" y="12651"/>
                  </a:cubicBezTo>
                  <a:cubicBezTo>
                    <a:pt x="11223" y="12651"/>
                    <a:pt x="12329" y="14340"/>
                    <a:pt x="12329" y="14340"/>
                  </a:cubicBezTo>
                  <a:cubicBezTo>
                    <a:pt x="12869" y="13982"/>
                    <a:pt x="13101" y="13306"/>
                    <a:pt x="12894" y="12692"/>
                  </a:cubicBezTo>
                  <a:lnTo>
                    <a:pt x="12297" y="10914"/>
                  </a:lnTo>
                  <a:cubicBezTo>
                    <a:pt x="13516" y="9356"/>
                    <a:pt x="12769" y="7661"/>
                    <a:pt x="12769" y="7661"/>
                  </a:cubicBezTo>
                  <a:lnTo>
                    <a:pt x="12769" y="7661"/>
                  </a:lnTo>
                  <a:cubicBezTo>
                    <a:pt x="12769" y="7661"/>
                    <a:pt x="12779" y="7661"/>
                    <a:pt x="12797" y="7661"/>
                  </a:cubicBezTo>
                  <a:cubicBezTo>
                    <a:pt x="13000" y="7661"/>
                    <a:pt x="14320" y="7638"/>
                    <a:pt x="16906" y="7083"/>
                  </a:cubicBezTo>
                  <a:cubicBezTo>
                    <a:pt x="24339" y="5497"/>
                    <a:pt x="19765" y="0"/>
                    <a:pt x="1976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g88a6766c5a_0_0"/>
            <p:cNvSpPr/>
            <p:nvPr/>
          </p:nvSpPr>
          <p:spPr>
            <a:xfrm>
              <a:off x="1632250" y="1511125"/>
              <a:ext cx="54525" cy="115300"/>
            </a:xfrm>
            <a:custGeom>
              <a:avLst/>
              <a:gdLst/>
              <a:ahLst/>
              <a:cxnLst/>
              <a:rect l="l" t="t" r="r" b="b"/>
              <a:pathLst>
                <a:path w="2181" h="4612" extrusionOk="0">
                  <a:moveTo>
                    <a:pt x="0" y="1"/>
                  </a:moveTo>
                  <a:lnTo>
                    <a:pt x="0" y="4612"/>
                  </a:lnTo>
                  <a:lnTo>
                    <a:pt x="1275" y="4508"/>
                  </a:lnTo>
                  <a:cubicBezTo>
                    <a:pt x="1849" y="4461"/>
                    <a:pt x="2181" y="3833"/>
                    <a:pt x="1897" y="3333"/>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g88a6766c5a_0_0"/>
            <p:cNvSpPr/>
            <p:nvPr/>
          </p:nvSpPr>
          <p:spPr>
            <a:xfrm>
              <a:off x="1858200" y="2228200"/>
              <a:ext cx="433275" cy="216650"/>
            </a:xfrm>
            <a:custGeom>
              <a:avLst/>
              <a:gdLst/>
              <a:ahLst/>
              <a:cxnLst/>
              <a:rect l="l" t="t" r="r" b="b"/>
              <a:pathLst>
                <a:path w="17331" h="8666" extrusionOk="0">
                  <a:moveTo>
                    <a:pt x="0" y="1"/>
                  </a:moveTo>
                  <a:cubicBezTo>
                    <a:pt x="0" y="4787"/>
                    <a:pt x="3880" y="8665"/>
                    <a:pt x="8665" y="8665"/>
                  </a:cubicBezTo>
                  <a:cubicBezTo>
                    <a:pt x="13451" y="8665"/>
                    <a:pt x="17331" y="4787"/>
                    <a:pt x="173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g88a6766c5a_0_0"/>
            <p:cNvSpPr/>
            <p:nvPr/>
          </p:nvSpPr>
          <p:spPr>
            <a:xfrm>
              <a:off x="1975300" y="2353125"/>
              <a:ext cx="274075" cy="91475"/>
            </a:xfrm>
            <a:custGeom>
              <a:avLst/>
              <a:gdLst/>
              <a:ahLst/>
              <a:cxnLst/>
              <a:rect l="l" t="t" r="r" b="b"/>
              <a:pathLst>
                <a:path w="10963" h="3659" extrusionOk="0">
                  <a:moveTo>
                    <a:pt x="4344" y="1"/>
                  </a:moveTo>
                  <a:cubicBezTo>
                    <a:pt x="2649" y="1"/>
                    <a:pt x="936" y="574"/>
                    <a:pt x="936" y="574"/>
                  </a:cubicBezTo>
                  <a:cubicBezTo>
                    <a:pt x="1" y="2329"/>
                    <a:pt x="1969" y="3659"/>
                    <a:pt x="1969" y="3659"/>
                  </a:cubicBezTo>
                  <a:lnTo>
                    <a:pt x="10963" y="3659"/>
                  </a:lnTo>
                  <a:cubicBezTo>
                    <a:pt x="10963" y="1707"/>
                    <a:pt x="7695" y="674"/>
                    <a:pt x="5711" y="157"/>
                  </a:cubicBezTo>
                  <a:cubicBezTo>
                    <a:pt x="5281" y="44"/>
                    <a:pt x="4813" y="1"/>
                    <a:pt x="434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g88a6766c5a_0_0"/>
            <p:cNvSpPr/>
            <p:nvPr/>
          </p:nvSpPr>
          <p:spPr>
            <a:xfrm>
              <a:off x="1219425" y="1911075"/>
              <a:ext cx="808050" cy="533525"/>
            </a:xfrm>
            <a:custGeom>
              <a:avLst/>
              <a:gdLst/>
              <a:ahLst/>
              <a:cxnLst/>
              <a:rect l="l" t="t" r="r" b="b"/>
              <a:pathLst>
                <a:path w="32322" h="21341" extrusionOk="0">
                  <a:moveTo>
                    <a:pt x="4309" y="1"/>
                  </a:moveTo>
                  <a:cubicBezTo>
                    <a:pt x="2915" y="1"/>
                    <a:pt x="628" y="514"/>
                    <a:pt x="1" y="3737"/>
                  </a:cubicBezTo>
                  <a:cubicBezTo>
                    <a:pt x="1" y="3737"/>
                    <a:pt x="6642" y="18335"/>
                    <a:pt x="14210" y="21341"/>
                  </a:cubicBezTo>
                  <a:lnTo>
                    <a:pt x="32321" y="21341"/>
                  </a:lnTo>
                  <a:cubicBezTo>
                    <a:pt x="31736" y="20186"/>
                    <a:pt x="31328" y="19022"/>
                    <a:pt x="31748" y="18081"/>
                  </a:cubicBezTo>
                  <a:cubicBezTo>
                    <a:pt x="31748" y="18081"/>
                    <a:pt x="28576" y="17639"/>
                    <a:pt x="24126" y="16907"/>
                  </a:cubicBezTo>
                  <a:cubicBezTo>
                    <a:pt x="19137" y="16085"/>
                    <a:pt x="15563" y="15225"/>
                    <a:pt x="14210" y="14150"/>
                  </a:cubicBezTo>
                  <a:cubicBezTo>
                    <a:pt x="14210" y="14150"/>
                    <a:pt x="10448" y="6160"/>
                    <a:pt x="5418" y="113"/>
                  </a:cubicBezTo>
                  <a:cubicBezTo>
                    <a:pt x="5418" y="113"/>
                    <a:pt x="4961" y="1"/>
                    <a:pt x="430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g88a6766c5a_0_0"/>
            <p:cNvSpPr/>
            <p:nvPr/>
          </p:nvSpPr>
          <p:spPr>
            <a:xfrm>
              <a:off x="5659650" y="1929850"/>
              <a:ext cx="775850" cy="514750"/>
            </a:xfrm>
            <a:custGeom>
              <a:avLst/>
              <a:gdLst/>
              <a:ahLst/>
              <a:cxnLst/>
              <a:rect l="l" t="t" r="r" b="b"/>
              <a:pathLst>
                <a:path w="31034" h="20590" extrusionOk="0">
                  <a:moveTo>
                    <a:pt x="27418" y="0"/>
                  </a:moveTo>
                  <a:cubicBezTo>
                    <a:pt x="26065" y="0"/>
                    <a:pt x="24699" y="707"/>
                    <a:pt x="24019" y="2172"/>
                  </a:cubicBezTo>
                  <a:cubicBezTo>
                    <a:pt x="20982" y="8725"/>
                    <a:pt x="15943" y="14288"/>
                    <a:pt x="15943" y="14288"/>
                  </a:cubicBezTo>
                  <a:cubicBezTo>
                    <a:pt x="14476" y="15363"/>
                    <a:pt x="12638" y="15789"/>
                    <a:pt x="7238" y="16642"/>
                  </a:cubicBezTo>
                  <a:cubicBezTo>
                    <a:pt x="6248" y="16799"/>
                    <a:pt x="682" y="17697"/>
                    <a:pt x="682" y="17697"/>
                  </a:cubicBezTo>
                  <a:lnTo>
                    <a:pt x="0" y="20590"/>
                  </a:lnTo>
                  <a:lnTo>
                    <a:pt x="15634" y="20590"/>
                  </a:lnTo>
                  <a:cubicBezTo>
                    <a:pt x="23837" y="17584"/>
                    <a:pt x="31033" y="2986"/>
                    <a:pt x="31033" y="2986"/>
                  </a:cubicBezTo>
                  <a:cubicBezTo>
                    <a:pt x="31018" y="2912"/>
                    <a:pt x="31001" y="2840"/>
                    <a:pt x="30984" y="2768"/>
                  </a:cubicBezTo>
                  <a:cubicBezTo>
                    <a:pt x="30538" y="949"/>
                    <a:pt x="28986" y="0"/>
                    <a:pt x="274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g88a6766c5a_0_0"/>
            <p:cNvSpPr/>
            <p:nvPr/>
          </p:nvSpPr>
          <p:spPr>
            <a:xfrm>
              <a:off x="5436600" y="2353125"/>
              <a:ext cx="297025" cy="91475"/>
            </a:xfrm>
            <a:custGeom>
              <a:avLst/>
              <a:gdLst/>
              <a:ahLst/>
              <a:cxnLst/>
              <a:rect l="l" t="t" r="r" b="b"/>
              <a:pathLst>
                <a:path w="11881" h="3659" extrusionOk="0">
                  <a:moveTo>
                    <a:pt x="7172" y="1"/>
                  </a:moveTo>
                  <a:cubicBezTo>
                    <a:pt x="6663" y="1"/>
                    <a:pt x="6156" y="44"/>
                    <a:pt x="5690" y="157"/>
                  </a:cubicBezTo>
                  <a:cubicBezTo>
                    <a:pt x="3540" y="674"/>
                    <a:pt x="1" y="1707"/>
                    <a:pt x="1" y="3659"/>
                  </a:cubicBezTo>
                  <a:lnTo>
                    <a:pt x="9747" y="3659"/>
                  </a:lnTo>
                  <a:cubicBezTo>
                    <a:pt x="9747" y="3659"/>
                    <a:pt x="11881" y="2329"/>
                    <a:pt x="10866" y="574"/>
                  </a:cubicBezTo>
                  <a:cubicBezTo>
                    <a:pt x="10866" y="574"/>
                    <a:pt x="9010" y="1"/>
                    <a:pt x="717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g88a6766c5a_0_0"/>
            <p:cNvSpPr/>
            <p:nvPr/>
          </p:nvSpPr>
          <p:spPr>
            <a:xfrm>
              <a:off x="5421250" y="2228200"/>
              <a:ext cx="433300" cy="216650"/>
            </a:xfrm>
            <a:custGeom>
              <a:avLst/>
              <a:gdLst/>
              <a:ahLst/>
              <a:cxnLst/>
              <a:rect l="l" t="t" r="r" b="b"/>
              <a:pathLst>
                <a:path w="17332" h="8666" extrusionOk="0">
                  <a:moveTo>
                    <a:pt x="1" y="1"/>
                  </a:moveTo>
                  <a:cubicBezTo>
                    <a:pt x="1" y="4787"/>
                    <a:pt x="3881" y="8665"/>
                    <a:pt x="8665" y="8665"/>
                  </a:cubicBezTo>
                  <a:cubicBezTo>
                    <a:pt x="13451" y="8665"/>
                    <a:pt x="17332" y="4787"/>
                    <a:pt x="173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g88a6766c5a_0_0"/>
            <p:cNvSpPr/>
            <p:nvPr/>
          </p:nvSpPr>
          <p:spPr>
            <a:xfrm>
              <a:off x="6052450" y="1242550"/>
              <a:ext cx="703975" cy="993975"/>
            </a:xfrm>
            <a:custGeom>
              <a:avLst/>
              <a:gdLst/>
              <a:ahLst/>
              <a:cxnLst/>
              <a:rect l="l" t="t" r="r" b="b"/>
              <a:pathLst>
                <a:path w="28159" h="39759" extrusionOk="0">
                  <a:moveTo>
                    <a:pt x="10898" y="0"/>
                  </a:moveTo>
                  <a:cubicBezTo>
                    <a:pt x="4086" y="0"/>
                    <a:pt x="662" y="5735"/>
                    <a:pt x="662" y="5735"/>
                  </a:cubicBezTo>
                  <a:cubicBezTo>
                    <a:pt x="1" y="11395"/>
                    <a:pt x="3187" y="19958"/>
                    <a:pt x="6035" y="26249"/>
                  </a:cubicBezTo>
                  <a:cubicBezTo>
                    <a:pt x="8702" y="32141"/>
                    <a:pt x="13503" y="38829"/>
                    <a:pt x="19914" y="39683"/>
                  </a:cubicBezTo>
                  <a:cubicBezTo>
                    <a:pt x="20298" y="39734"/>
                    <a:pt x="20704" y="39759"/>
                    <a:pt x="21120" y="39759"/>
                  </a:cubicBezTo>
                  <a:cubicBezTo>
                    <a:pt x="24337" y="39759"/>
                    <a:pt x="28159" y="38283"/>
                    <a:pt x="27360" y="36162"/>
                  </a:cubicBezTo>
                  <a:cubicBezTo>
                    <a:pt x="20858" y="18917"/>
                    <a:pt x="27280" y="4098"/>
                    <a:pt x="14587" y="532"/>
                  </a:cubicBezTo>
                  <a:cubicBezTo>
                    <a:pt x="13264" y="160"/>
                    <a:pt x="12034" y="0"/>
                    <a:pt x="1089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g88a6766c5a_0_0"/>
            <p:cNvSpPr/>
            <p:nvPr/>
          </p:nvSpPr>
          <p:spPr>
            <a:xfrm>
              <a:off x="5652950" y="2786625"/>
              <a:ext cx="1072600" cy="1025550"/>
            </a:xfrm>
            <a:custGeom>
              <a:avLst/>
              <a:gdLst/>
              <a:ahLst/>
              <a:cxnLst/>
              <a:rect l="l" t="t" r="r" b="b"/>
              <a:pathLst>
                <a:path w="42904" h="41022" extrusionOk="0">
                  <a:moveTo>
                    <a:pt x="34146" y="0"/>
                  </a:moveTo>
                  <a:cubicBezTo>
                    <a:pt x="29058" y="0"/>
                    <a:pt x="25507" y="431"/>
                    <a:pt x="25507" y="431"/>
                  </a:cubicBezTo>
                  <a:cubicBezTo>
                    <a:pt x="25507" y="431"/>
                    <a:pt x="7459" y="1706"/>
                    <a:pt x="4931" y="5420"/>
                  </a:cubicBezTo>
                  <a:cubicBezTo>
                    <a:pt x="1" y="12666"/>
                    <a:pt x="185" y="40013"/>
                    <a:pt x="185" y="40013"/>
                  </a:cubicBezTo>
                  <a:cubicBezTo>
                    <a:pt x="1293" y="40833"/>
                    <a:pt x="2906" y="41022"/>
                    <a:pt x="4158" y="41022"/>
                  </a:cubicBezTo>
                  <a:cubicBezTo>
                    <a:pt x="5230" y="41022"/>
                    <a:pt x="6037" y="40883"/>
                    <a:pt x="6037" y="40883"/>
                  </a:cubicBezTo>
                  <a:lnTo>
                    <a:pt x="13181" y="11865"/>
                  </a:lnTo>
                  <a:cubicBezTo>
                    <a:pt x="13181" y="11865"/>
                    <a:pt x="20707" y="11533"/>
                    <a:pt x="32673" y="11519"/>
                  </a:cubicBezTo>
                  <a:cubicBezTo>
                    <a:pt x="42903" y="11507"/>
                    <a:pt x="40590" y="241"/>
                    <a:pt x="40590" y="241"/>
                  </a:cubicBezTo>
                  <a:cubicBezTo>
                    <a:pt x="38291" y="64"/>
                    <a:pt x="36105" y="0"/>
                    <a:pt x="341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g88a6766c5a_0_0"/>
            <p:cNvSpPr/>
            <p:nvPr/>
          </p:nvSpPr>
          <p:spPr>
            <a:xfrm>
              <a:off x="5381750" y="3786925"/>
              <a:ext cx="429550" cy="168350"/>
            </a:xfrm>
            <a:custGeom>
              <a:avLst/>
              <a:gdLst/>
              <a:ahLst/>
              <a:cxnLst/>
              <a:rect l="l" t="t" r="r" b="b"/>
              <a:pathLst>
                <a:path w="17182" h="6734" extrusionOk="0">
                  <a:moveTo>
                    <a:pt x="11033" y="1"/>
                  </a:moveTo>
                  <a:cubicBezTo>
                    <a:pt x="9587" y="824"/>
                    <a:pt x="8178" y="965"/>
                    <a:pt x="6863" y="965"/>
                  </a:cubicBezTo>
                  <a:cubicBezTo>
                    <a:pt x="6176" y="965"/>
                    <a:pt x="5516" y="927"/>
                    <a:pt x="4889" y="927"/>
                  </a:cubicBezTo>
                  <a:cubicBezTo>
                    <a:pt x="3986" y="927"/>
                    <a:pt x="3153" y="1006"/>
                    <a:pt x="2414" y="1397"/>
                  </a:cubicBezTo>
                  <a:cubicBezTo>
                    <a:pt x="185" y="2576"/>
                    <a:pt x="1" y="5163"/>
                    <a:pt x="1" y="5163"/>
                  </a:cubicBezTo>
                  <a:lnTo>
                    <a:pt x="16578" y="6734"/>
                  </a:lnTo>
                  <a:cubicBezTo>
                    <a:pt x="16578" y="6734"/>
                    <a:pt x="16995" y="3348"/>
                    <a:pt x="17089" y="2364"/>
                  </a:cubicBezTo>
                  <a:cubicBezTo>
                    <a:pt x="17181" y="1380"/>
                    <a:pt x="16885" y="871"/>
                    <a:pt x="16885" y="871"/>
                  </a:cubicBezTo>
                  <a:cubicBezTo>
                    <a:pt x="11787" y="833"/>
                    <a:pt x="11033" y="1"/>
                    <a:pt x="1103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g88a6766c5a_0_0"/>
            <p:cNvSpPr/>
            <p:nvPr/>
          </p:nvSpPr>
          <p:spPr>
            <a:xfrm>
              <a:off x="6212250" y="1827900"/>
              <a:ext cx="546800" cy="1003725"/>
            </a:xfrm>
            <a:custGeom>
              <a:avLst/>
              <a:gdLst/>
              <a:ahLst/>
              <a:cxnLst/>
              <a:rect l="l" t="t" r="r" b="b"/>
              <a:pathLst>
                <a:path w="21872" h="40149" extrusionOk="0">
                  <a:moveTo>
                    <a:pt x="8065" y="1"/>
                  </a:moveTo>
                  <a:lnTo>
                    <a:pt x="2904" y="2233"/>
                  </a:lnTo>
                  <a:cubicBezTo>
                    <a:pt x="2904" y="2233"/>
                    <a:pt x="1" y="5465"/>
                    <a:pt x="1688" y="11128"/>
                  </a:cubicBezTo>
                  <a:cubicBezTo>
                    <a:pt x="3377" y="16793"/>
                    <a:pt x="2204" y="37505"/>
                    <a:pt x="2204" y="37505"/>
                  </a:cubicBezTo>
                  <a:cubicBezTo>
                    <a:pt x="6461" y="39842"/>
                    <a:pt x="15140" y="40149"/>
                    <a:pt x="19400" y="40149"/>
                  </a:cubicBezTo>
                  <a:cubicBezTo>
                    <a:pt x="20916" y="40149"/>
                    <a:pt x="21872" y="40110"/>
                    <a:pt x="21872" y="40110"/>
                  </a:cubicBezTo>
                  <a:cubicBezTo>
                    <a:pt x="21718" y="27871"/>
                    <a:pt x="18250" y="10711"/>
                    <a:pt x="14947" y="5465"/>
                  </a:cubicBezTo>
                  <a:cubicBezTo>
                    <a:pt x="11643" y="222"/>
                    <a:pt x="8065" y="1"/>
                    <a:pt x="80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g88a6766c5a_0_0"/>
            <p:cNvSpPr/>
            <p:nvPr/>
          </p:nvSpPr>
          <p:spPr>
            <a:xfrm>
              <a:off x="5603750" y="2765500"/>
              <a:ext cx="1166125" cy="931025"/>
            </a:xfrm>
            <a:custGeom>
              <a:avLst/>
              <a:gdLst/>
              <a:ahLst/>
              <a:cxnLst/>
              <a:rect l="l" t="t" r="r" b="b"/>
              <a:pathLst>
                <a:path w="46645" h="37241" extrusionOk="0">
                  <a:moveTo>
                    <a:pt x="21992" y="1"/>
                  </a:moveTo>
                  <a:cubicBezTo>
                    <a:pt x="17074" y="1"/>
                    <a:pt x="11738" y="409"/>
                    <a:pt x="10185" y="2052"/>
                  </a:cubicBezTo>
                  <a:cubicBezTo>
                    <a:pt x="4166" y="8423"/>
                    <a:pt x="0" y="35450"/>
                    <a:pt x="0" y="35450"/>
                  </a:cubicBezTo>
                  <a:cubicBezTo>
                    <a:pt x="1717" y="37205"/>
                    <a:pt x="5333" y="37240"/>
                    <a:pt x="5622" y="37240"/>
                  </a:cubicBezTo>
                  <a:cubicBezTo>
                    <a:pt x="5634" y="37240"/>
                    <a:pt x="5640" y="37240"/>
                    <a:pt x="5640" y="37240"/>
                  </a:cubicBezTo>
                  <a:lnTo>
                    <a:pt x="17307" y="9725"/>
                  </a:lnTo>
                  <a:cubicBezTo>
                    <a:pt x="17307" y="9725"/>
                    <a:pt x="24788" y="10595"/>
                    <a:pt x="36605" y="12482"/>
                  </a:cubicBezTo>
                  <a:cubicBezTo>
                    <a:pt x="37267" y="12588"/>
                    <a:pt x="37885" y="12638"/>
                    <a:pt x="38460" y="12638"/>
                  </a:cubicBezTo>
                  <a:cubicBezTo>
                    <a:pt x="46645" y="12638"/>
                    <a:pt x="46212" y="2606"/>
                    <a:pt x="46212" y="2606"/>
                  </a:cubicBezTo>
                  <a:cubicBezTo>
                    <a:pt x="38149" y="664"/>
                    <a:pt x="31292" y="398"/>
                    <a:pt x="31292" y="398"/>
                  </a:cubicBezTo>
                  <a:cubicBezTo>
                    <a:pt x="31292" y="398"/>
                    <a:pt x="26846" y="1"/>
                    <a:pt x="2199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g88a6766c5a_0_0"/>
            <p:cNvSpPr/>
            <p:nvPr/>
          </p:nvSpPr>
          <p:spPr>
            <a:xfrm>
              <a:off x="5310925" y="3647225"/>
              <a:ext cx="439100" cy="192775"/>
            </a:xfrm>
            <a:custGeom>
              <a:avLst/>
              <a:gdLst/>
              <a:ahLst/>
              <a:cxnLst/>
              <a:rect l="l" t="t" r="r" b="b"/>
              <a:pathLst>
                <a:path w="17564" h="7711" extrusionOk="0">
                  <a:moveTo>
                    <a:pt x="4229" y="1"/>
                  </a:moveTo>
                  <a:cubicBezTo>
                    <a:pt x="3801" y="1"/>
                    <a:pt x="3386" y="54"/>
                    <a:pt x="2983" y="190"/>
                  </a:cubicBezTo>
                  <a:cubicBezTo>
                    <a:pt x="593" y="999"/>
                    <a:pt x="1" y="3525"/>
                    <a:pt x="1" y="3525"/>
                  </a:cubicBezTo>
                  <a:lnTo>
                    <a:pt x="16117" y="7711"/>
                  </a:lnTo>
                  <a:cubicBezTo>
                    <a:pt x="16117" y="7711"/>
                    <a:pt x="17068" y="4434"/>
                    <a:pt x="17316" y="3478"/>
                  </a:cubicBezTo>
                  <a:cubicBezTo>
                    <a:pt x="17564" y="2519"/>
                    <a:pt x="17353" y="1971"/>
                    <a:pt x="17353" y="1971"/>
                  </a:cubicBezTo>
                  <a:cubicBezTo>
                    <a:pt x="12326" y="1122"/>
                    <a:pt x="11713" y="181"/>
                    <a:pt x="11713" y="181"/>
                  </a:cubicBezTo>
                  <a:cubicBezTo>
                    <a:pt x="10828" y="512"/>
                    <a:pt x="9989" y="628"/>
                    <a:pt x="9192" y="628"/>
                  </a:cubicBezTo>
                  <a:cubicBezTo>
                    <a:pt x="7336" y="628"/>
                    <a:pt x="5704" y="1"/>
                    <a:pt x="422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g88a6766c5a_0_0"/>
            <p:cNvSpPr/>
            <p:nvPr/>
          </p:nvSpPr>
          <p:spPr>
            <a:xfrm>
              <a:off x="6331225" y="1656500"/>
              <a:ext cx="50" cy="175"/>
            </a:xfrm>
            <a:custGeom>
              <a:avLst/>
              <a:gdLst/>
              <a:ahLst/>
              <a:cxnLst/>
              <a:rect l="l" t="t" r="r" b="b"/>
              <a:pathLst>
                <a:path w="2" h="7" extrusionOk="0">
                  <a:moveTo>
                    <a:pt x="0" y="1"/>
                  </a:moveTo>
                  <a:cubicBezTo>
                    <a:pt x="0" y="2"/>
                    <a:pt x="0" y="5"/>
                    <a:pt x="2" y="7"/>
                  </a:cubicBezTo>
                  <a:lnTo>
                    <a:pt x="2" y="1"/>
                  </a:lnTo>
                  <a:close/>
                </a:path>
              </a:pathLst>
            </a:custGeom>
            <a:solidFill>
              <a:srgbClr val="13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g88a6766c5a_0_0"/>
            <p:cNvSpPr/>
            <p:nvPr/>
          </p:nvSpPr>
          <p:spPr>
            <a:xfrm>
              <a:off x="5721675" y="1929850"/>
              <a:ext cx="775850" cy="514750"/>
            </a:xfrm>
            <a:custGeom>
              <a:avLst/>
              <a:gdLst/>
              <a:ahLst/>
              <a:cxnLst/>
              <a:rect l="l" t="t" r="r" b="b"/>
              <a:pathLst>
                <a:path w="31034" h="20590" extrusionOk="0">
                  <a:moveTo>
                    <a:pt x="27419" y="0"/>
                  </a:moveTo>
                  <a:cubicBezTo>
                    <a:pt x="26066" y="0"/>
                    <a:pt x="24700" y="707"/>
                    <a:pt x="24020" y="2172"/>
                  </a:cubicBezTo>
                  <a:cubicBezTo>
                    <a:pt x="20983" y="8725"/>
                    <a:pt x="15943" y="14287"/>
                    <a:pt x="15943" y="14287"/>
                  </a:cubicBezTo>
                  <a:cubicBezTo>
                    <a:pt x="14477" y="15362"/>
                    <a:pt x="12639" y="15789"/>
                    <a:pt x="7237" y="16641"/>
                  </a:cubicBezTo>
                  <a:cubicBezTo>
                    <a:pt x="6248" y="16799"/>
                    <a:pt x="682" y="17697"/>
                    <a:pt x="682" y="17697"/>
                  </a:cubicBezTo>
                  <a:lnTo>
                    <a:pt x="0" y="20590"/>
                  </a:lnTo>
                  <a:lnTo>
                    <a:pt x="15636" y="20590"/>
                  </a:lnTo>
                  <a:cubicBezTo>
                    <a:pt x="23839" y="17584"/>
                    <a:pt x="31034" y="2986"/>
                    <a:pt x="31034" y="2986"/>
                  </a:cubicBezTo>
                  <a:cubicBezTo>
                    <a:pt x="31018" y="2912"/>
                    <a:pt x="31002" y="2840"/>
                    <a:pt x="30985" y="2768"/>
                  </a:cubicBezTo>
                  <a:cubicBezTo>
                    <a:pt x="30539" y="949"/>
                    <a:pt x="28987" y="0"/>
                    <a:pt x="274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g88a6766c5a_0_0"/>
            <p:cNvSpPr/>
            <p:nvPr/>
          </p:nvSpPr>
          <p:spPr>
            <a:xfrm>
              <a:off x="5498650" y="2353125"/>
              <a:ext cx="297025" cy="91475"/>
            </a:xfrm>
            <a:custGeom>
              <a:avLst/>
              <a:gdLst/>
              <a:ahLst/>
              <a:cxnLst/>
              <a:rect l="l" t="t" r="r" b="b"/>
              <a:pathLst>
                <a:path w="11881" h="3659" extrusionOk="0">
                  <a:moveTo>
                    <a:pt x="7172" y="1"/>
                  </a:moveTo>
                  <a:cubicBezTo>
                    <a:pt x="6664" y="1"/>
                    <a:pt x="6157" y="44"/>
                    <a:pt x="5691" y="157"/>
                  </a:cubicBezTo>
                  <a:cubicBezTo>
                    <a:pt x="3541" y="674"/>
                    <a:pt x="0" y="1707"/>
                    <a:pt x="0" y="3659"/>
                  </a:cubicBezTo>
                  <a:lnTo>
                    <a:pt x="9747" y="3659"/>
                  </a:lnTo>
                  <a:cubicBezTo>
                    <a:pt x="9747" y="3659"/>
                    <a:pt x="11880" y="2329"/>
                    <a:pt x="10865" y="574"/>
                  </a:cubicBezTo>
                  <a:cubicBezTo>
                    <a:pt x="10865" y="574"/>
                    <a:pt x="9009" y="1"/>
                    <a:pt x="717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g88a6766c5a_0_0"/>
            <p:cNvSpPr/>
            <p:nvPr/>
          </p:nvSpPr>
          <p:spPr>
            <a:xfrm>
              <a:off x="6039250" y="1292650"/>
              <a:ext cx="515525" cy="426100"/>
            </a:xfrm>
            <a:custGeom>
              <a:avLst/>
              <a:gdLst/>
              <a:ahLst/>
              <a:cxnLst/>
              <a:rect l="l" t="t" r="r" b="b"/>
              <a:pathLst>
                <a:path w="20621" h="17044" extrusionOk="0">
                  <a:moveTo>
                    <a:pt x="9381" y="1"/>
                  </a:moveTo>
                  <a:cubicBezTo>
                    <a:pt x="5412" y="1"/>
                    <a:pt x="1594" y="2014"/>
                    <a:pt x="972" y="4160"/>
                  </a:cubicBezTo>
                  <a:cubicBezTo>
                    <a:pt x="0" y="7505"/>
                    <a:pt x="1722" y="9150"/>
                    <a:pt x="1722" y="9150"/>
                  </a:cubicBezTo>
                  <a:lnTo>
                    <a:pt x="13956" y="17044"/>
                  </a:lnTo>
                  <a:cubicBezTo>
                    <a:pt x="19820" y="12138"/>
                    <a:pt x="20620" y="6658"/>
                    <a:pt x="15654" y="2223"/>
                  </a:cubicBezTo>
                  <a:cubicBezTo>
                    <a:pt x="13872" y="632"/>
                    <a:pt x="11603" y="1"/>
                    <a:pt x="938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g88a6766c5a_0_0"/>
            <p:cNvSpPr/>
            <p:nvPr/>
          </p:nvSpPr>
          <p:spPr>
            <a:xfrm>
              <a:off x="6261725" y="1678475"/>
              <a:ext cx="152150" cy="223425"/>
            </a:xfrm>
            <a:custGeom>
              <a:avLst/>
              <a:gdLst/>
              <a:ahLst/>
              <a:cxnLst/>
              <a:rect l="l" t="t" r="r" b="b"/>
              <a:pathLst>
                <a:path w="6086" h="8937" extrusionOk="0">
                  <a:moveTo>
                    <a:pt x="4442" y="0"/>
                  </a:moveTo>
                  <a:cubicBezTo>
                    <a:pt x="3002" y="0"/>
                    <a:pt x="1865" y="1179"/>
                    <a:pt x="1102" y="2319"/>
                  </a:cubicBezTo>
                  <a:cubicBezTo>
                    <a:pt x="388" y="3386"/>
                    <a:pt x="1" y="4421"/>
                    <a:pt x="1" y="4421"/>
                  </a:cubicBezTo>
                  <a:lnTo>
                    <a:pt x="687" y="6950"/>
                  </a:lnTo>
                  <a:lnTo>
                    <a:pt x="1225" y="8936"/>
                  </a:lnTo>
                  <a:cubicBezTo>
                    <a:pt x="3126" y="8821"/>
                    <a:pt x="4808" y="8204"/>
                    <a:pt x="6086" y="6174"/>
                  </a:cubicBezTo>
                  <a:lnTo>
                    <a:pt x="4681" y="11"/>
                  </a:lnTo>
                  <a:cubicBezTo>
                    <a:pt x="4600" y="4"/>
                    <a:pt x="4521" y="0"/>
                    <a:pt x="444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88a6766c5a_0_0"/>
            <p:cNvSpPr/>
            <p:nvPr/>
          </p:nvSpPr>
          <p:spPr>
            <a:xfrm>
              <a:off x="6261725" y="1702800"/>
              <a:ext cx="103600" cy="149425"/>
            </a:xfrm>
            <a:custGeom>
              <a:avLst/>
              <a:gdLst/>
              <a:ahLst/>
              <a:cxnLst/>
              <a:rect l="l" t="t" r="r" b="b"/>
              <a:pathLst>
                <a:path w="4144" h="5977" extrusionOk="0">
                  <a:moveTo>
                    <a:pt x="4144" y="1"/>
                  </a:moveTo>
                  <a:lnTo>
                    <a:pt x="1102" y="1346"/>
                  </a:lnTo>
                  <a:cubicBezTo>
                    <a:pt x="388" y="2413"/>
                    <a:pt x="1" y="3446"/>
                    <a:pt x="1" y="3446"/>
                  </a:cubicBezTo>
                  <a:lnTo>
                    <a:pt x="687" y="5977"/>
                  </a:lnTo>
                  <a:cubicBezTo>
                    <a:pt x="3592" y="4389"/>
                    <a:pt x="4144" y="1"/>
                    <a:pt x="414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88a6766c5a_0_0"/>
            <p:cNvSpPr/>
            <p:nvPr/>
          </p:nvSpPr>
          <p:spPr>
            <a:xfrm>
              <a:off x="6071675" y="1382275"/>
              <a:ext cx="378675" cy="438850"/>
            </a:xfrm>
            <a:custGeom>
              <a:avLst/>
              <a:gdLst/>
              <a:ahLst/>
              <a:cxnLst/>
              <a:rect l="l" t="t" r="r" b="b"/>
              <a:pathLst>
                <a:path w="15147" h="17554" extrusionOk="0">
                  <a:moveTo>
                    <a:pt x="5769" y="1"/>
                  </a:moveTo>
                  <a:cubicBezTo>
                    <a:pt x="4418" y="1"/>
                    <a:pt x="2781" y="415"/>
                    <a:pt x="497" y="1513"/>
                  </a:cubicBezTo>
                  <a:cubicBezTo>
                    <a:pt x="497" y="1513"/>
                    <a:pt x="945" y="3311"/>
                    <a:pt x="471" y="8803"/>
                  </a:cubicBezTo>
                  <a:cubicBezTo>
                    <a:pt x="1" y="14244"/>
                    <a:pt x="1238" y="17553"/>
                    <a:pt x="4308" y="17553"/>
                  </a:cubicBezTo>
                  <a:cubicBezTo>
                    <a:pt x="4337" y="17553"/>
                    <a:pt x="4366" y="17553"/>
                    <a:pt x="4395" y="17552"/>
                  </a:cubicBezTo>
                  <a:cubicBezTo>
                    <a:pt x="6536" y="17508"/>
                    <a:pt x="10401" y="14916"/>
                    <a:pt x="12773" y="12068"/>
                  </a:cubicBezTo>
                  <a:cubicBezTo>
                    <a:pt x="15147" y="9219"/>
                    <a:pt x="13115" y="2912"/>
                    <a:pt x="10336" y="1488"/>
                  </a:cubicBezTo>
                  <a:cubicBezTo>
                    <a:pt x="8773" y="687"/>
                    <a:pt x="7507" y="1"/>
                    <a:pt x="576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88a6766c5a_0_0"/>
            <p:cNvSpPr/>
            <p:nvPr/>
          </p:nvSpPr>
          <p:spPr>
            <a:xfrm>
              <a:off x="6050075" y="1567500"/>
              <a:ext cx="54675" cy="105550"/>
            </a:xfrm>
            <a:custGeom>
              <a:avLst/>
              <a:gdLst/>
              <a:ahLst/>
              <a:cxnLst/>
              <a:rect l="l" t="t" r="r" b="b"/>
              <a:pathLst>
                <a:path w="2187" h="4222" extrusionOk="0">
                  <a:moveTo>
                    <a:pt x="1980" y="0"/>
                  </a:moveTo>
                  <a:lnTo>
                    <a:pt x="105" y="3702"/>
                  </a:lnTo>
                  <a:cubicBezTo>
                    <a:pt x="0" y="3909"/>
                    <a:pt x="146" y="4157"/>
                    <a:pt x="380" y="4164"/>
                  </a:cubicBezTo>
                  <a:lnTo>
                    <a:pt x="2187" y="4221"/>
                  </a:lnTo>
                  <a:lnTo>
                    <a:pt x="198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88a6766c5a_0_0"/>
            <p:cNvSpPr/>
            <p:nvPr/>
          </p:nvSpPr>
          <p:spPr>
            <a:xfrm>
              <a:off x="6083400" y="1376250"/>
              <a:ext cx="655200" cy="843500"/>
            </a:xfrm>
            <a:custGeom>
              <a:avLst/>
              <a:gdLst/>
              <a:ahLst/>
              <a:cxnLst/>
              <a:rect l="l" t="t" r="r" b="b"/>
              <a:pathLst>
                <a:path w="26208" h="33740" extrusionOk="0">
                  <a:moveTo>
                    <a:pt x="5246" y="1"/>
                  </a:moveTo>
                  <a:cubicBezTo>
                    <a:pt x="3644" y="1"/>
                    <a:pt x="1984" y="454"/>
                    <a:pt x="419" y="1484"/>
                  </a:cubicBezTo>
                  <a:cubicBezTo>
                    <a:pt x="287" y="1570"/>
                    <a:pt x="158" y="1659"/>
                    <a:pt x="28" y="1754"/>
                  </a:cubicBezTo>
                  <a:lnTo>
                    <a:pt x="0" y="3243"/>
                  </a:lnTo>
                  <a:cubicBezTo>
                    <a:pt x="0" y="3243"/>
                    <a:pt x="5144" y="5189"/>
                    <a:pt x="5775" y="8022"/>
                  </a:cubicBezTo>
                  <a:cubicBezTo>
                    <a:pt x="5903" y="8598"/>
                    <a:pt x="6076" y="8829"/>
                    <a:pt x="6288" y="8829"/>
                  </a:cubicBezTo>
                  <a:cubicBezTo>
                    <a:pt x="7115" y="8829"/>
                    <a:pt x="8531" y="5303"/>
                    <a:pt x="10151" y="5130"/>
                  </a:cubicBezTo>
                  <a:cubicBezTo>
                    <a:pt x="10229" y="5122"/>
                    <a:pt x="10304" y="5118"/>
                    <a:pt x="10376" y="5118"/>
                  </a:cubicBezTo>
                  <a:cubicBezTo>
                    <a:pt x="12908" y="5118"/>
                    <a:pt x="12064" y="10064"/>
                    <a:pt x="10002" y="10437"/>
                  </a:cubicBezTo>
                  <a:cubicBezTo>
                    <a:pt x="9882" y="10458"/>
                    <a:pt x="9859" y="10750"/>
                    <a:pt x="9915" y="11211"/>
                  </a:cubicBezTo>
                  <a:lnTo>
                    <a:pt x="9915" y="11217"/>
                  </a:lnTo>
                  <a:cubicBezTo>
                    <a:pt x="9915" y="11222"/>
                    <a:pt x="9916" y="11228"/>
                    <a:pt x="9916" y="11232"/>
                  </a:cubicBezTo>
                  <a:cubicBezTo>
                    <a:pt x="9918" y="11241"/>
                    <a:pt x="9918" y="11251"/>
                    <a:pt x="9919" y="11261"/>
                  </a:cubicBezTo>
                  <a:lnTo>
                    <a:pt x="9924" y="11300"/>
                  </a:lnTo>
                  <a:cubicBezTo>
                    <a:pt x="9927" y="11323"/>
                    <a:pt x="9930" y="11349"/>
                    <a:pt x="9935" y="11383"/>
                  </a:cubicBezTo>
                  <a:cubicBezTo>
                    <a:pt x="9939" y="11415"/>
                    <a:pt x="9944" y="11450"/>
                    <a:pt x="9948" y="11484"/>
                  </a:cubicBezTo>
                  <a:cubicBezTo>
                    <a:pt x="10279" y="13867"/>
                    <a:pt x="13164" y="31554"/>
                    <a:pt x="23745" y="33739"/>
                  </a:cubicBezTo>
                  <a:cubicBezTo>
                    <a:pt x="23745" y="33739"/>
                    <a:pt x="26071" y="32815"/>
                    <a:pt x="26208" y="31130"/>
                  </a:cubicBezTo>
                  <a:lnTo>
                    <a:pt x="13564" y="11226"/>
                  </a:lnTo>
                  <a:cubicBezTo>
                    <a:pt x="15715" y="5487"/>
                    <a:pt x="10824" y="1"/>
                    <a:pt x="524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88a6766c5a_0_0"/>
            <p:cNvSpPr/>
            <p:nvPr/>
          </p:nvSpPr>
          <p:spPr>
            <a:xfrm>
              <a:off x="6025575" y="1734800"/>
              <a:ext cx="1194175" cy="1531475"/>
            </a:xfrm>
            <a:custGeom>
              <a:avLst/>
              <a:gdLst/>
              <a:ahLst/>
              <a:cxnLst/>
              <a:rect l="l" t="t" r="r" b="b"/>
              <a:pathLst>
                <a:path w="47767" h="61259" extrusionOk="0">
                  <a:moveTo>
                    <a:pt x="33060" y="1"/>
                  </a:moveTo>
                  <a:cubicBezTo>
                    <a:pt x="33016" y="1"/>
                    <a:pt x="32971" y="1"/>
                    <a:pt x="32927" y="3"/>
                  </a:cubicBezTo>
                  <a:cubicBezTo>
                    <a:pt x="27495" y="175"/>
                    <a:pt x="34188" y="11810"/>
                    <a:pt x="34188" y="28401"/>
                  </a:cubicBezTo>
                  <a:cubicBezTo>
                    <a:pt x="34188" y="39415"/>
                    <a:pt x="31152" y="47679"/>
                    <a:pt x="23956" y="53145"/>
                  </a:cubicBezTo>
                  <a:lnTo>
                    <a:pt x="458" y="53145"/>
                  </a:lnTo>
                  <a:cubicBezTo>
                    <a:pt x="205" y="53147"/>
                    <a:pt x="1" y="53351"/>
                    <a:pt x="1" y="53603"/>
                  </a:cubicBezTo>
                  <a:lnTo>
                    <a:pt x="1" y="60803"/>
                  </a:lnTo>
                  <a:cubicBezTo>
                    <a:pt x="2" y="61055"/>
                    <a:pt x="205" y="61259"/>
                    <a:pt x="458" y="61259"/>
                  </a:cubicBezTo>
                  <a:lnTo>
                    <a:pt x="37088" y="61259"/>
                  </a:lnTo>
                  <a:cubicBezTo>
                    <a:pt x="37340" y="61259"/>
                    <a:pt x="37545" y="61055"/>
                    <a:pt x="37545" y="60803"/>
                  </a:cubicBezTo>
                  <a:lnTo>
                    <a:pt x="37545" y="54504"/>
                  </a:lnTo>
                  <a:cubicBezTo>
                    <a:pt x="41692" y="51601"/>
                    <a:pt x="46320" y="45598"/>
                    <a:pt x="46830" y="33226"/>
                  </a:cubicBezTo>
                  <a:cubicBezTo>
                    <a:pt x="47766" y="10518"/>
                    <a:pt x="38512" y="1"/>
                    <a:pt x="330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88a6766c5a_0_0"/>
            <p:cNvSpPr/>
            <p:nvPr/>
          </p:nvSpPr>
          <p:spPr>
            <a:xfrm>
              <a:off x="6035025" y="3557300"/>
              <a:ext cx="863350" cy="41825"/>
            </a:xfrm>
            <a:custGeom>
              <a:avLst/>
              <a:gdLst/>
              <a:ahLst/>
              <a:cxnLst/>
              <a:rect l="l" t="t" r="r" b="b"/>
              <a:pathLst>
                <a:path w="34534" h="1673" extrusionOk="0">
                  <a:moveTo>
                    <a:pt x="0" y="1"/>
                  </a:moveTo>
                  <a:lnTo>
                    <a:pt x="0" y="1673"/>
                  </a:lnTo>
                  <a:lnTo>
                    <a:pt x="34533" y="1673"/>
                  </a:lnTo>
                  <a:lnTo>
                    <a:pt x="34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88a6766c5a_0_0"/>
            <p:cNvSpPr/>
            <p:nvPr/>
          </p:nvSpPr>
          <p:spPr>
            <a:xfrm>
              <a:off x="6035025" y="3741225"/>
              <a:ext cx="863350" cy="41850"/>
            </a:xfrm>
            <a:custGeom>
              <a:avLst/>
              <a:gdLst/>
              <a:ahLst/>
              <a:cxnLst/>
              <a:rect l="l" t="t" r="r" b="b"/>
              <a:pathLst>
                <a:path w="34534" h="1674" extrusionOk="0">
                  <a:moveTo>
                    <a:pt x="0" y="0"/>
                  </a:moveTo>
                  <a:lnTo>
                    <a:pt x="0" y="1674"/>
                  </a:lnTo>
                  <a:lnTo>
                    <a:pt x="34533" y="1674"/>
                  </a:lnTo>
                  <a:lnTo>
                    <a:pt x="345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88a6766c5a_0_0"/>
            <p:cNvSpPr/>
            <p:nvPr/>
          </p:nvSpPr>
          <p:spPr>
            <a:xfrm>
              <a:off x="6791425" y="3181150"/>
              <a:ext cx="297925" cy="1312925"/>
            </a:xfrm>
            <a:custGeom>
              <a:avLst/>
              <a:gdLst/>
              <a:ahLst/>
              <a:cxnLst/>
              <a:rect l="l" t="t" r="r" b="b"/>
              <a:pathLst>
                <a:path w="11917" h="52517" extrusionOk="0">
                  <a:moveTo>
                    <a:pt x="3637" y="1"/>
                  </a:moveTo>
                  <a:lnTo>
                    <a:pt x="1" y="573"/>
                  </a:lnTo>
                  <a:lnTo>
                    <a:pt x="8191" y="52517"/>
                  </a:lnTo>
                  <a:lnTo>
                    <a:pt x="11916" y="52517"/>
                  </a:lnTo>
                  <a:lnTo>
                    <a:pt x="363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g88a6766c5a_0_0"/>
            <p:cNvSpPr/>
            <p:nvPr/>
          </p:nvSpPr>
          <p:spPr>
            <a:xfrm>
              <a:off x="5844050" y="3181150"/>
              <a:ext cx="297950" cy="1312925"/>
            </a:xfrm>
            <a:custGeom>
              <a:avLst/>
              <a:gdLst/>
              <a:ahLst/>
              <a:cxnLst/>
              <a:rect l="l" t="t" r="r" b="b"/>
              <a:pathLst>
                <a:path w="11918" h="52517" extrusionOk="0">
                  <a:moveTo>
                    <a:pt x="8281" y="1"/>
                  </a:moveTo>
                  <a:lnTo>
                    <a:pt x="0" y="52517"/>
                  </a:lnTo>
                  <a:lnTo>
                    <a:pt x="3727" y="52517"/>
                  </a:lnTo>
                  <a:lnTo>
                    <a:pt x="11917" y="573"/>
                  </a:lnTo>
                  <a:lnTo>
                    <a:pt x="82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g88a6766c5a_0_0"/>
            <p:cNvSpPr/>
            <p:nvPr/>
          </p:nvSpPr>
          <p:spPr>
            <a:xfrm>
              <a:off x="2557675" y="1844600"/>
              <a:ext cx="975400" cy="1370175"/>
            </a:xfrm>
            <a:custGeom>
              <a:avLst/>
              <a:gdLst/>
              <a:ahLst/>
              <a:cxnLst/>
              <a:rect l="l" t="t" r="r" b="b"/>
              <a:pathLst>
                <a:path w="39016" h="54807" extrusionOk="0">
                  <a:moveTo>
                    <a:pt x="6876" y="1"/>
                  </a:moveTo>
                  <a:cubicBezTo>
                    <a:pt x="3067" y="1"/>
                    <a:pt x="0" y="3067"/>
                    <a:pt x="0" y="6876"/>
                  </a:cubicBezTo>
                  <a:lnTo>
                    <a:pt x="0" y="47930"/>
                  </a:lnTo>
                  <a:cubicBezTo>
                    <a:pt x="0" y="51740"/>
                    <a:pt x="3067" y="54806"/>
                    <a:pt x="6876" y="54806"/>
                  </a:cubicBezTo>
                  <a:lnTo>
                    <a:pt x="32139" y="54806"/>
                  </a:lnTo>
                  <a:cubicBezTo>
                    <a:pt x="35949" y="54806"/>
                    <a:pt x="39015" y="51740"/>
                    <a:pt x="39015" y="47930"/>
                  </a:cubicBezTo>
                  <a:lnTo>
                    <a:pt x="39015" y="6876"/>
                  </a:lnTo>
                  <a:cubicBezTo>
                    <a:pt x="39015" y="3067"/>
                    <a:pt x="35949" y="1"/>
                    <a:pt x="3213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g88a6766c5a_0_0"/>
            <p:cNvSpPr/>
            <p:nvPr/>
          </p:nvSpPr>
          <p:spPr>
            <a:xfrm>
              <a:off x="2604775" y="3530850"/>
              <a:ext cx="866000" cy="41975"/>
            </a:xfrm>
            <a:custGeom>
              <a:avLst/>
              <a:gdLst/>
              <a:ahLst/>
              <a:cxnLst/>
              <a:rect l="l" t="t" r="r" b="b"/>
              <a:pathLst>
                <a:path w="34640" h="1679" extrusionOk="0">
                  <a:moveTo>
                    <a:pt x="1" y="1"/>
                  </a:moveTo>
                  <a:lnTo>
                    <a:pt x="1" y="1679"/>
                  </a:lnTo>
                  <a:lnTo>
                    <a:pt x="34639" y="1679"/>
                  </a:lnTo>
                  <a:lnTo>
                    <a:pt x="3463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88a6766c5a_0_0"/>
            <p:cNvSpPr/>
            <p:nvPr/>
          </p:nvSpPr>
          <p:spPr>
            <a:xfrm>
              <a:off x="2604775" y="3715350"/>
              <a:ext cx="866000" cy="41975"/>
            </a:xfrm>
            <a:custGeom>
              <a:avLst/>
              <a:gdLst/>
              <a:ahLst/>
              <a:cxnLst/>
              <a:rect l="l" t="t" r="r" b="b"/>
              <a:pathLst>
                <a:path w="34640" h="1679" extrusionOk="0">
                  <a:moveTo>
                    <a:pt x="1" y="0"/>
                  </a:moveTo>
                  <a:lnTo>
                    <a:pt x="1" y="1678"/>
                  </a:lnTo>
                  <a:lnTo>
                    <a:pt x="34639" y="1678"/>
                  </a:lnTo>
                  <a:lnTo>
                    <a:pt x="346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88a6766c5a_0_0"/>
            <p:cNvSpPr/>
            <p:nvPr/>
          </p:nvSpPr>
          <p:spPr>
            <a:xfrm>
              <a:off x="2413225" y="3153550"/>
              <a:ext cx="298825" cy="1316950"/>
            </a:xfrm>
            <a:custGeom>
              <a:avLst/>
              <a:gdLst/>
              <a:ahLst/>
              <a:cxnLst/>
              <a:rect l="l" t="t" r="r" b="b"/>
              <a:pathLst>
                <a:path w="11953" h="52678" extrusionOk="0">
                  <a:moveTo>
                    <a:pt x="8306" y="1"/>
                  </a:moveTo>
                  <a:lnTo>
                    <a:pt x="1" y="52678"/>
                  </a:lnTo>
                  <a:lnTo>
                    <a:pt x="3738" y="52678"/>
                  </a:lnTo>
                  <a:lnTo>
                    <a:pt x="11953" y="576"/>
                  </a:lnTo>
                  <a:lnTo>
                    <a:pt x="830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g88a6766c5a_0_0"/>
            <p:cNvSpPr/>
            <p:nvPr/>
          </p:nvSpPr>
          <p:spPr>
            <a:xfrm>
              <a:off x="3363500" y="3153550"/>
              <a:ext cx="298825" cy="1316950"/>
            </a:xfrm>
            <a:custGeom>
              <a:avLst/>
              <a:gdLst/>
              <a:ahLst/>
              <a:cxnLst/>
              <a:rect l="l" t="t" r="r" b="b"/>
              <a:pathLst>
                <a:path w="11953" h="52678" extrusionOk="0">
                  <a:moveTo>
                    <a:pt x="3647" y="1"/>
                  </a:moveTo>
                  <a:lnTo>
                    <a:pt x="0" y="576"/>
                  </a:lnTo>
                  <a:lnTo>
                    <a:pt x="8215" y="52678"/>
                  </a:lnTo>
                  <a:lnTo>
                    <a:pt x="11952" y="52678"/>
                  </a:lnTo>
                  <a:lnTo>
                    <a:pt x="364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g88a6766c5a_0_0"/>
            <p:cNvSpPr/>
            <p:nvPr/>
          </p:nvSpPr>
          <p:spPr>
            <a:xfrm>
              <a:off x="2699050" y="2738600"/>
              <a:ext cx="664475" cy="363575"/>
            </a:xfrm>
            <a:custGeom>
              <a:avLst/>
              <a:gdLst/>
              <a:ahLst/>
              <a:cxnLst/>
              <a:rect l="l" t="t" r="r" b="b"/>
              <a:pathLst>
                <a:path w="26579" h="14543" extrusionOk="0">
                  <a:moveTo>
                    <a:pt x="973" y="0"/>
                  </a:moveTo>
                  <a:lnTo>
                    <a:pt x="973" y="0"/>
                  </a:lnTo>
                  <a:cubicBezTo>
                    <a:pt x="973" y="0"/>
                    <a:pt x="1" y="11267"/>
                    <a:pt x="4547" y="13165"/>
                  </a:cubicBezTo>
                  <a:cubicBezTo>
                    <a:pt x="6652" y="14044"/>
                    <a:pt x="10520" y="14543"/>
                    <a:pt x="14289" y="14543"/>
                  </a:cubicBezTo>
                  <a:cubicBezTo>
                    <a:pt x="18659" y="14543"/>
                    <a:pt x="22895" y="13872"/>
                    <a:pt x="24089" y="12344"/>
                  </a:cubicBezTo>
                  <a:cubicBezTo>
                    <a:pt x="26312" y="9497"/>
                    <a:pt x="26578" y="0"/>
                    <a:pt x="26578" y="0"/>
                  </a:cubicBezTo>
                  <a:lnTo>
                    <a:pt x="26578" y="0"/>
                  </a:lnTo>
                  <a:cubicBezTo>
                    <a:pt x="22301" y="1802"/>
                    <a:pt x="18029" y="2703"/>
                    <a:pt x="13761" y="2703"/>
                  </a:cubicBezTo>
                  <a:cubicBezTo>
                    <a:pt x="9493" y="2703"/>
                    <a:pt x="5230" y="1802"/>
                    <a:pt x="97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g88a6766c5a_0_0"/>
            <p:cNvSpPr/>
            <p:nvPr/>
          </p:nvSpPr>
          <p:spPr>
            <a:xfrm>
              <a:off x="2708950" y="1756625"/>
              <a:ext cx="683850" cy="1153100"/>
            </a:xfrm>
            <a:custGeom>
              <a:avLst/>
              <a:gdLst/>
              <a:ahLst/>
              <a:cxnLst/>
              <a:rect l="l" t="t" r="r" b="b"/>
              <a:pathLst>
                <a:path w="27354" h="46124" extrusionOk="0">
                  <a:moveTo>
                    <a:pt x="10445" y="0"/>
                  </a:moveTo>
                  <a:lnTo>
                    <a:pt x="1" y="3182"/>
                  </a:lnTo>
                  <a:lnTo>
                    <a:pt x="254" y="43557"/>
                  </a:lnTo>
                  <a:cubicBezTo>
                    <a:pt x="254" y="43557"/>
                    <a:pt x="5728" y="46124"/>
                    <a:pt x="13893" y="46124"/>
                  </a:cubicBezTo>
                  <a:cubicBezTo>
                    <a:pt x="17518" y="46124"/>
                    <a:pt x="21673" y="45618"/>
                    <a:pt x="26115" y="44157"/>
                  </a:cubicBezTo>
                  <a:lnTo>
                    <a:pt x="27354" y="2790"/>
                  </a:lnTo>
                  <a:lnTo>
                    <a:pt x="16503" y="2"/>
                  </a:lnTo>
                  <a:lnTo>
                    <a:pt x="1044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g88a6766c5a_0_0"/>
            <p:cNvSpPr/>
            <p:nvPr/>
          </p:nvSpPr>
          <p:spPr>
            <a:xfrm>
              <a:off x="2473100" y="1836150"/>
              <a:ext cx="527500" cy="608450"/>
            </a:xfrm>
            <a:custGeom>
              <a:avLst/>
              <a:gdLst/>
              <a:ahLst/>
              <a:cxnLst/>
              <a:rect l="l" t="t" r="r" b="b"/>
              <a:pathLst>
                <a:path w="21100" h="24338" extrusionOk="0">
                  <a:moveTo>
                    <a:pt x="9435" y="1"/>
                  </a:moveTo>
                  <a:cubicBezTo>
                    <a:pt x="9435" y="1"/>
                    <a:pt x="4962" y="9925"/>
                    <a:pt x="747" y="20450"/>
                  </a:cubicBezTo>
                  <a:cubicBezTo>
                    <a:pt x="1" y="22311"/>
                    <a:pt x="1369" y="24338"/>
                    <a:pt x="3374" y="24338"/>
                  </a:cubicBezTo>
                  <a:lnTo>
                    <a:pt x="21100" y="24338"/>
                  </a:lnTo>
                  <a:lnTo>
                    <a:pt x="20393" y="20839"/>
                  </a:lnTo>
                  <a:cubicBezTo>
                    <a:pt x="20393" y="20839"/>
                    <a:pt x="11141" y="19610"/>
                    <a:pt x="8071" y="18784"/>
                  </a:cubicBezTo>
                  <a:lnTo>
                    <a:pt x="11580" y="10901"/>
                  </a:lnTo>
                  <a:cubicBezTo>
                    <a:pt x="11580" y="10901"/>
                    <a:pt x="12349" y="4894"/>
                    <a:pt x="94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g88a6766c5a_0_0"/>
            <p:cNvSpPr/>
            <p:nvPr/>
          </p:nvSpPr>
          <p:spPr>
            <a:xfrm>
              <a:off x="2957500" y="2345600"/>
              <a:ext cx="287475" cy="99250"/>
            </a:xfrm>
            <a:custGeom>
              <a:avLst/>
              <a:gdLst/>
              <a:ahLst/>
              <a:cxnLst/>
              <a:rect l="l" t="t" r="r" b="b"/>
              <a:pathLst>
                <a:path w="11499" h="3970" extrusionOk="0">
                  <a:moveTo>
                    <a:pt x="4070" y="0"/>
                  </a:moveTo>
                  <a:cubicBezTo>
                    <a:pt x="2443" y="0"/>
                    <a:pt x="1017" y="459"/>
                    <a:pt x="1017" y="459"/>
                  </a:cubicBezTo>
                  <a:cubicBezTo>
                    <a:pt x="1" y="2220"/>
                    <a:pt x="1724" y="3969"/>
                    <a:pt x="1724" y="3969"/>
                  </a:cubicBezTo>
                  <a:lnTo>
                    <a:pt x="11499" y="3969"/>
                  </a:lnTo>
                  <a:cubicBezTo>
                    <a:pt x="11499" y="2013"/>
                    <a:pt x="7824" y="694"/>
                    <a:pt x="5668" y="175"/>
                  </a:cubicBezTo>
                  <a:cubicBezTo>
                    <a:pt x="5142" y="48"/>
                    <a:pt x="4595" y="0"/>
                    <a:pt x="4070" y="0"/>
                  </a:cubicBezTo>
                  <a:close/>
                </a:path>
              </a:pathLst>
            </a:custGeom>
            <a:solidFill>
              <a:srgbClr val="FDB4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88a6766c5a_0_0"/>
            <p:cNvSpPr/>
            <p:nvPr/>
          </p:nvSpPr>
          <p:spPr>
            <a:xfrm>
              <a:off x="3101150" y="1826375"/>
              <a:ext cx="527500" cy="618225"/>
            </a:xfrm>
            <a:custGeom>
              <a:avLst/>
              <a:gdLst/>
              <a:ahLst/>
              <a:cxnLst/>
              <a:rect l="l" t="t" r="r" b="b"/>
              <a:pathLst>
                <a:path w="21100" h="24729" extrusionOk="0">
                  <a:moveTo>
                    <a:pt x="11666" y="0"/>
                  </a:moveTo>
                  <a:cubicBezTo>
                    <a:pt x="8753" y="4894"/>
                    <a:pt x="9522" y="11291"/>
                    <a:pt x="9522" y="11291"/>
                  </a:cubicBezTo>
                  <a:lnTo>
                    <a:pt x="13029" y="19175"/>
                  </a:lnTo>
                  <a:cubicBezTo>
                    <a:pt x="9960" y="20000"/>
                    <a:pt x="707" y="21228"/>
                    <a:pt x="707" y="21228"/>
                  </a:cubicBezTo>
                  <a:lnTo>
                    <a:pt x="1" y="24729"/>
                  </a:lnTo>
                  <a:lnTo>
                    <a:pt x="17726" y="24729"/>
                  </a:lnTo>
                  <a:cubicBezTo>
                    <a:pt x="19732" y="24729"/>
                    <a:pt x="21100" y="22702"/>
                    <a:pt x="20355" y="20840"/>
                  </a:cubicBezTo>
                  <a:cubicBezTo>
                    <a:pt x="16139" y="10314"/>
                    <a:pt x="11666" y="0"/>
                    <a:pt x="116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g88a6766c5a_0_0"/>
            <p:cNvSpPr/>
            <p:nvPr/>
          </p:nvSpPr>
          <p:spPr>
            <a:xfrm>
              <a:off x="2856775" y="2345600"/>
              <a:ext cx="287475" cy="99250"/>
            </a:xfrm>
            <a:custGeom>
              <a:avLst/>
              <a:gdLst/>
              <a:ahLst/>
              <a:cxnLst/>
              <a:rect l="l" t="t" r="r" b="b"/>
              <a:pathLst>
                <a:path w="11499" h="3970" extrusionOk="0">
                  <a:moveTo>
                    <a:pt x="7430" y="0"/>
                  </a:moveTo>
                  <a:cubicBezTo>
                    <a:pt x="6904" y="0"/>
                    <a:pt x="6358" y="48"/>
                    <a:pt x="5831" y="175"/>
                  </a:cubicBezTo>
                  <a:cubicBezTo>
                    <a:pt x="3675" y="694"/>
                    <a:pt x="1" y="2013"/>
                    <a:pt x="1" y="3969"/>
                  </a:cubicBezTo>
                  <a:lnTo>
                    <a:pt x="9776" y="3969"/>
                  </a:lnTo>
                  <a:cubicBezTo>
                    <a:pt x="9776" y="3969"/>
                    <a:pt x="11499" y="2220"/>
                    <a:pt x="10482" y="459"/>
                  </a:cubicBezTo>
                  <a:cubicBezTo>
                    <a:pt x="10482" y="459"/>
                    <a:pt x="9057" y="0"/>
                    <a:pt x="743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g88a6766c5a_0_0"/>
            <p:cNvSpPr/>
            <p:nvPr/>
          </p:nvSpPr>
          <p:spPr>
            <a:xfrm>
              <a:off x="3246750" y="1246950"/>
              <a:ext cx="114775" cy="206975"/>
            </a:xfrm>
            <a:custGeom>
              <a:avLst/>
              <a:gdLst/>
              <a:ahLst/>
              <a:cxnLst/>
              <a:rect l="l" t="t" r="r" b="b"/>
              <a:pathLst>
                <a:path w="4591" h="8279" extrusionOk="0">
                  <a:moveTo>
                    <a:pt x="2697" y="1"/>
                  </a:moveTo>
                  <a:cubicBezTo>
                    <a:pt x="1" y="933"/>
                    <a:pt x="2129" y="8279"/>
                    <a:pt x="2129" y="8279"/>
                  </a:cubicBezTo>
                  <a:cubicBezTo>
                    <a:pt x="2129" y="8279"/>
                    <a:pt x="3411" y="7892"/>
                    <a:pt x="4001" y="4538"/>
                  </a:cubicBezTo>
                  <a:cubicBezTo>
                    <a:pt x="4590" y="1185"/>
                    <a:pt x="2697" y="1"/>
                    <a:pt x="26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88a6766c5a_0_0"/>
            <p:cNvSpPr/>
            <p:nvPr/>
          </p:nvSpPr>
          <p:spPr>
            <a:xfrm>
              <a:off x="2965200" y="1611550"/>
              <a:ext cx="176675" cy="206200"/>
            </a:xfrm>
            <a:custGeom>
              <a:avLst/>
              <a:gdLst/>
              <a:ahLst/>
              <a:cxnLst/>
              <a:rect l="l" t="t" r="r" b="b"/>
              <a:pathLst>
                <a:path w="7067" h="8248" extrusionOk="0">
                  <a:moveTo>
                    <a:pt x="1153" y="0"/>
                  </a:moveTo>
                  <a:cubicBezTo>
                    <a:pt x="689" y="0"/>
                    <a:pt x="289" y="77"/>
                    <a:pt x="0" y="269"/>
                  </a:cubicBezTo>
                  <a:lnTo>
                    <a:pt x="298" y="6884"/>
                  </a:lnTo>
                  <a:cubicBezTo>
                    <a:pt x="298" y="6884"/>
                    <a:pt x="2440" y="8247"/>
                    <a:pt x="4546" y="8247"/>
                  </a:cubicBezTo>
                  <a:cubicBezTo>
                    <a:pt x="5294" y="8247"/>
                    <a:pt x="6038" y="8075"/>
                    <a:pt x="6679" y="7607"/>
                  </a:cubicBezTo>
                  <a:lnTo>
                    <a:pt x="6801" y="5673"/>
                  </a:lnTo>
                  <a:lnTo>
                    <a:pt x="7066" y="1453"/>
                  </a:lnTo>
                  <a:cubicBezTo>
                    <a:pt x="7066" y="1453"/>
                    <a:pt x="6503" y="1255"/>
                    <a:pt x="5684" y="1020"/>
                  </a:cubicBezTo>
                  <a:cubicBezTo>
                    <a:pt x="4390" y="651"/>
                    <a:pt x="2501" y="0"/>
                    <a:pt x="11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g88a6766c5a_0_0"/>
            <p:cNvSpPr/>
            <p:nvPr/>
          </p:nvSpPr>
          <p:spPr>
            <a:xfrm>
              <a:off x="3004850" y="1637000"/>
              <a:ext cx="137025" cy="142550"/>
            </a:xfrm>
            <a:custGeom>
              <a:avLst/>
              <a:gdLst/>
              <a:ahLst/>
              <a:cxnLst/>
              <a:rect l="l" t="t" r="r" b="b"/>
              <a:pathLst>
                <a:path w="5481" h="5702" extrusionOk="0">
                  <a:moveTo>
                    <a:pt x="0" y="1"/>
                  </a:moveTo>
                  <a:cubicBezTo>
                    <a:pt x="0" y="1"/>
                    <a:pt x="1642" y="5148"/>
                    <a:pt x="5149" y="5702"/>
                  </a:cubicBezTo>
                  <a:lnTo>
                    <a:pt x="5480" y="435"/>
                  </a:lnTo>
                  <a:cubicBezTo>
                    <a:pt x="5480" y="435"/>
                    <a:pt x="4917" y="237"/>
                    <a:pt x="4098" y="2"/>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88a6766c5a_0_0"/>
            <p:cNvSpPr/>
            <p:nvPr/>
          </p:nvSpPr>
          <p:spPr>
            <a:xfrm>
              <a:off x="2897350" y="1199175"/>
              <a:ext cx="440100" cy="511750"/>
            </a:xfrm>
            <a:custGeom>
              <a:avLst/>
              <a:gdLst/>
              <a:ahLst/>
              <a:cxnLst/>
              <a:rect l="l" t="t" r="r" b="b"/>
              <a:pathLst>
                <a:path w="17604" h="20470" extrusionOk="0">
                  <a:moveTo>
                    <a:pt x="8236" y="0"/>
                  </a:moveTo>
                  <a:cubicBezTo>
                    <a:pt x="5067" y="0"/>
                    <a:pt x="1866" y="918"/>
                    <a:pt x="127" y="3185"/>
                  </a:cubicBezTo>
                  <a:cubicBezTo>
                    <a:pt x="127" y="3185"/>
                    <a:pt x="1" y="6778"/>
                    <a:pt x="82" y="10437"/>
                  </a:cubicBezTo>
                  <a:cubicBezTo>
                    <a:pt x="98" y="10492"/>
                    <a:pt x="108" y="10549"/>
                    <a:pt x="116" y="10606"/>
                  </a:cubicBezTo>
                  <a:cubicBezTo>
                    <a:pt x="205" y="11332"/>
                    <a:pt x="322" y="12055"/>
                    <a:pt x="474" y="12768"/>
                  </a:cubicBezTo>
                  <a:cubicBezTo>
                    <a:pt x="858" y="14553"/>
                    <a:pt x="1475" y="16270"/>
                    <a:pt x="2476" y="17790"/>
                  </a:cubicBezTo>
                  <a:cubicBezTo>
                    <a:pt x="2591" y="17965"/>
                    <a:pt x="2711" y="18137"/>
                    <a:pt x="2835" y="18306"/>
                  </a:cubicBezTo>
                  <a:cubicBezTo>
                    <a:pt x="3766" y="18695"/>
                    <a:pt x="4910" y="19048"/>
                    <a:pt x="6129" y="19361"/>
                  </a:cubicBezTo>
                  <a:cubicBezTo>
                    <a:pt x="6204" y="19382"/>
                    <a:pt x="6278" y="19399"/>
                    <a:pt x="6353" y="19418"/>
                  </a:cubicBezTo>
                  <a:cubicBezTo>
                    <a:pt x="7876" y="19803"/>
                    <a:pt x="9504" y="20129"/>
                    <a:pt x="10978" y="20391"/>
                  </a:cubicBezTo>
                  <a:cubicBezTo>
                    <a:pt x="11275" y="20444"/>
                    <a:pt x="11569" y="20469"/>
                    <a:pt x="11860" y="20469"/>
                  </a:cubicBezTo>
                  <a:cubicBezTo>
                    <a:pt x="13337" y="20469"/>
                    <a:pt x="14705" y="19815"/>
                    <a:pt x="15637" y="18744"/>
                  </a:cubicBezTo>
                  <a:cubicBezTo>
                    <a:pt x="16106" y="18203"/>
                    <a:pt x="16457" y="17569"/>
                    <a:pt x="16659" y="16883"/>
                  </a:cubicBezTo>
                  <a:cubicBezTo>
                    <a:pt x="16727" y="16654"/>
                    <a:pt x="16777" y="16422"/>
                    <a:pt x="16813" y="16187"/>
                  </a:cubicBezTo>
                  <a:cubicBezTo>
                    <a:pt x="16863" y="15848"/>
                    <a:pt x="16913" y="15499"/>
                    <a:pt x="16962" y="15141"/>
                  </a:cubicBezTo>
                  <a:cubicBezTo>
                    <a:pt x="17032" y="14629"/>
                    <a:pt x="17100" y="14099"/>
                    <a:pt x="17166" y="13561"/>
                  </a:cubicBezTo>
                  <a:cubicBezTo>
                    <a:pt x="17198" y="13302"/>
                    <a:pt x="17227" y="13042"/>
                    <a:pt x="17257" y="12781"/>
                  </a:cubicBezTo>
                  <a:cubicBezTo>
                    <a:pt x="17290" y="12479"/>
                    <a:pt x="17323" y="12176"/>
                    <a:pt x="17352" y="11872"/>
                  </a:cubicBezTo>
                  <a:cubicBezTo>
                    <a:pt x="17493" y="10423"/>
                    <a:pt x="17591" y="8977"/>
                    <a:pt x="17600" y="7668"/>
                  </a:cubicBezTo>
                  <a:cubicBezTo>
                    <a:pt x="17604" y="7518"/>
                    <a:pt x="17602" y="7372"/>
                    <a:pt x="17600" y="7226"/>
                  </a:cubicBezTo>
                  <a:cubicBezTo>
                    <a:pt x="17585" y="5597"/>
                    <a:pt x="17419" y="4217"/>
                    <a:pt x="17009" y="3395"/>
                  </a:cubicBezTo>
                  <a:cubicBezTo>
                    <a:pt x="16023" y="1404"/>
                    <a:pt x="12155" y="0"/>
                    <a:pt x="82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g88a6766c5a_0_0"/>
            <p:cNvSpPr/>
            <p:nvPr/>
          </p:nvSpPr>
          <p:spPr>
            <a:xfrm>
              <a:off x="2909225" y="1518300"/>
              <a:ext cx="60375" cy="125650"/>
            </a:xfrm>
            <a:custGeom>
              <a:avLst/>
              <a:gdLst/>
              <a:ahLst/>
              <a:cxnLst/>
              <a:rect l="l" t="t" r="r" b="b"/>
              <a:pathLst>
                <a:path w="2415" h="5026" extrusionOk="0">
                  <a:moveTo>
                    <a:pt x="33" y="1"/>
                  </a:moveTo>
                  <a:cubicBezTo>
                    <a:pt x="22" y="1"/>
                    <a:pt x="11" y="1"/>
                    <a:pt x="0" y="1"/>
                  </a:cubicBezTo>
                  <a:cubicBezTo>
                    <a:pt x="384" y="1787"/>
                    <a:pt x="1000" y="3505"/>
                    <a:pt x="2003" y="5025"/>
                  </a:cubicBezTo>
                  <a:cubicBezTo>
                    <a:pt x="2414" y="3176"/>
                    <a:pt x="2148" y="538"/>
                    <a:pt x="2148" y="538"/>
                  </a:cubicBezTo>
                  <a:cubicBezTo>
                    <a:pt x="1252" y="149"/>
                    <a:pt x="561" y="1"/>
                    <a:pt x="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g88a6766c5a_0_0"/>
            <p:cNvSpPr/>
            <p:nvPr/>
          </p:nvSpPr>
          <p:spPr>
            <a:xfrm>
              <a:off x="2870025" y="1146150"/>
              <a:ext cx="527750" cy="296800"/>
            </a:xfrm>
            <a:custGeom>
              <a:avLst/>
              <a:gdLst/>
              <a:ahLst/>
              <a:cxnLst/>
              <a:rect l="l" t="t" r="r" b="b"/>
              <a:pathLst>
                <a:path w="21110" h="11872" extrusionOk="0">
                  <a:moveTo>
                    <a:pt x="8502" y="1"/>
                  </a:moveTo>
                  <a:cubicBezTo>
                    <a:pt x="6976" y="1"/>
                    <a:pt x="5529" y="257"/>
                    <a:pt x="4363" y="868"/>
                  </a:cubicBezTo>
                  <a:cubicBezTo>
                    <a:pt x="1" y="3155"/>
                    <a:pt x="209" y="6970"/>
                    <a:pt x="1154" y="11036"/>
                  </a:cubicBezTo>
                  <a:cubicBezTo>
                    <a:pt x="1154" y="11036"/>
                    <a:pt x="1668" y="10684"/>
                    <a:pt x="2387" y="10684"/>
                  </a:cubicBezTo>
                  <a:cubicBezTo>
                    <a:pt x="2995" y="10684"/>
                    <a:pt x="3750" y="10937"/>
                    <a:pt x="4461" y="11871"/>
                  </a:cubicBezTo>
                  <a:lnTo>
                    <a:pt x="5630" y="11844"/>
                  </a:lnTo>
                  <a:cubicBezTo>
                    <a:pt x="5630" y="11844"/>
                    <a:pt x="5507" y="9444"/>
                    <a:pt x="6043" y="8129"/>
                  </a:cubicBezTo>
                  <a:cubicBezTo>
                    <a:pt x="6580" y="6815"/>
                    <a:pt x="8817" y="6797"/>
                    <a:pt x="9115" y="5254"/>
                  </a:cubicBezTo>
                  <a:cubicBezTo>
                    <a:pt x="9115" y="5254"/>
                    <a:pt x="12000" y="6658"/>
                    <a:pt x="14855" y="6658"/>
                  </a:cubicBezTo>
                  <a:cubicBezTo>
                    <a:pt x="16044" y="6658"/>
                    <a:pt x="17229" y="6414"/>
                    <a:pt x="18198" y="5723"/>
                  </a:cubicBezTo>
                  <a:cubicBezTo>
                    <a:pt x="21110" y="3647"/>
                    <a:pt x="14252" y="1"/>
                    <a:pt x="85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g88a6766c5a_0_0"/>
            <p:cNvSpPr/>
            <p:nvPr/>
          </p:nvSpPr>
          <p:spPr>
            <a:xfrm>
              <a:off x="2859225" y="1411650"/>
              <a:ext cx="122350" cy="158000"/>
            </a:xfrm>
            <a:custGeom>
              <a:avLst/>
              <a:gdLst/>
              <a:ahLst/>
              <a:cxnLst/>
              <a:rect l="l" t="t" r="r" b="b"/>
              <a:pathLst>
                <a:path w="4894" h="6320" extrusionOk="0">
                  <a:moveTo>
                    <a:pt x="2644" y="0"/>
                  </a:moveTo>
                  <a:cubicBezTo>
                    <a:pt x="2290" y="0"/>
                    <a:pt x="1928" y="115"/>
                    <a:pt x="1586" y="416"/>
                  </a:cubicBezTo>
                  <a:cubicBezTo>
                    <a:pt x="0" y="1810"/>
                    <a:pt x="1289" y="6319"/>
                    <a:pt x="4499" y="6319"/>
                  </a:cubicBezTo>
                  <a:cubicBezTo>
                    <a:pt x="4562" y="6319"/>
                    <a:pt x="4627" y="6317"/>
                    <a:pt x="4692" y="6314"/>
                  </a:cubicBezTo>
                  <a:lnTo>
                    <a:pt x="4893" y="1251"/>
                  </a:lnTo>
                  <a:cubicBezTo>
                    <a:pt x="4893" y="1251"/>
                    <a:pt x="3811" y="0"/>
                    <a:pt x="264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g88a6766c5a_0_0"/>
            <p:cNvSpPr/>
            <p:nvPr/>
          </p:nvSpPr>
          <p:spPr>
            <a:xfrm>
              <a:off x="3152600" y="1125475"/>
              <a:ext cx="272175" cy="158150"/>
            </a:xfrm>
            <a:custGeom>
              <a:avLst/>
              <a:gdLst/>
              <a:ahLst/>
              <a:cxnLst/>
              <a:rect l="l" t="t" r="r" b="b"/>
              <a:pathLst>
                <a:path w="10887" h="6326" extrusionOk="0">
                  <a:moveTo>
                    <a:pt x="7231" y="0"/>
                  </a:moveTo>
                  <a:cubicBezTo>
                    <a:pt x="6939" y="0"/>
                    <a:pt x="6628" y="68"/>
                    <a:pt x="6303" y="217"/>
                  </a:cubicBezTo>
                  <a:cubicBezTo>
                    <a:pt x="4586" y="1004"/>
                    <a:pt x="2706" y="1166"/>
                    <a:pt x="1449" y="1166"/>
                  </a:cubicBezTo>
                  <a:cubicBezTo>
                    <a:pt x="573" y="1166"/>
                    <a:pt x="0" y="1087"/>
                    <a:pt x="0" y="1087"/>
                  </a:cubicBezTo>
                  <a:lnTo>
                    <a:pt x="0" y="1087"/>
                  </a:lnTo>
                  <a:cubicBezTo>
                    <a:pt x="0" y="1087"/>
                    <a:pt x="3043" y="6326"/>
                    <a:pt x="6452" y="6326"/>
                  </a:cubicBezTo>
                  <a:cubicBezTo>
                    <a:pt x="6792" y="6326"/>
                    <a:pt x="7136" y="6274"/>
                    <a:pt x="7481" y="6159"/>
                  </a:cubicBezTo>
                  <a:cubicBezTo>
                    <a:pt x="10887" y="5024"/>
                    <a:pt x="9752" y="0"/>
                    <a:pt x="72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g88a6766c5a_0_0"/>
            <p:cNvSpPr/>
            <p:nvPr/>
          </p:nvSpPr>
          <p:spPr>
            <a:xfrm>
              <a:off x="2981500" y="1442225"/>
              <a:ext cx="350925" cy="307375"/>
            </a:xfrm>
            <a:custGeom>
              <a:avLst/>
              <a:gdLst/>
              <a:ahLst/>
              <a:cxnLst/>
              <a:rect l="l" t="t" r="r" b="b"/>
              <a:pathLst>
                <a:path w="14037" h="12295" extrusionOk="0">
                  <a:moveTo>
                    <a:pt x="5976" y="4597"/>
                  </a:moveTo>
                  <a:cubicBezTo>
                    <a:pt x="5996" y="4597"/>
                    <a:pt x="6016" y="4597"/>
                    <a:pt x="6037" y="4598"/>
                  </a:cubicBezTo>
                  <a:cubicBezTo>
                    <a:pt x="6043" y="4599"/>
                    <a:pt x="6050" y="4600"/>
                    <a:pt x="6057" y="4600"/>
                  </a:cubicBezTo>
                  <a:cubicBezTo>
                    <a:pt x="6060" y="4600"/>
                    <a:pt x="6063" y="4600"/>
                    <a:pt x="6066" y="4600"/>
                  </a:cubicBezTo>
                  <a:cubicBezTo>
                    <a:pt x="7073" y="4649"/>
                    <a:pt x="8159" y="5118"/>
                    <a:pt x="9005" y="5387"/>
                  </a:cubicBezTo>
                  <a:cubicBezTo>
                    <a:pt x="9276" y="5474"/>
                    <a:pt x="9508" y="5508"/>
                    <a:pt x="9718" y="5508"/>
                  </a:cubicBezTo>
                  <a:cubicBezTo>
                    <a:pt x="10265" y="5508"/>
                    <a:pt x="10667" y="5273"/>
                    <a:pt x="11248" y="5105"/>
                  </a:cubicBezTo>
                  <a:cubicBezTo>
                    <a:pt x="11701" y="4972"/>
                    <a:pt x="12067" y="4920"/>
                    <a:pt x="12366" y="4920"/>
                  </a:cubicBezTo>
                  <a:cubicBezTo>
                    <a:pt x="12775" y="4920"/>
                    <a:pt x="13058" y="5018"/>
                    <a:pt x="13262" y="5142"/>
                  </a:cubicBezTo>
                  <a:lnTo>
                    <a:pt x="13262" y="5142"/>
                  </a:lnTo>
                  <a:cubicBezTo>
                    <a:pt x="13021" y="7803"/>
                    <a:pt x="11721" y="9173"/>
                    <a:pt x="10213" y="9349"/>
                  </a:cubicBezTo>
                  <a:cubicBezTo>
                    <a:pt x="10025" y="9371"/>
                    <a:pt x="9840" y="9381"/>
                    <a:pt x="9657" y="9381"/>
                  </a:cubicBezTo>
                  <a:cubicBezTo>
                    <a:pt x="7801" y="9381"/>
                    <a:pt x="6198" y="8285"/>
                    <a:pt x="4844" y="6843"/>
                  </a:cubicBezTo>
                  <a:cubicBezTo>
                    <a:pt x="4017" y="5960"/>
                    <a:pt x="4705" y="4597"/>
                    <a:pt x="5976" y="4597"/>
                  </a:cubicBezTo>
                  <a:close/>
                  <a:moveTo>
                    <a:pt x="1169" y="1"/>
                  </a:moveTo>
                  <a:lnTo>
                    <a:pt x="1" y="28"/>
                  </a:lnTo>
                  <a:cubicBezTo>
                    <a:pt x="1" y="28"/>
                    <a:pt x="231" y="4120"/>
                    <a:pt x="1398" y="7101"/>
                  </a:cubicBezTo>
                  <a:cubicBezTo>
                    <a:pt x="1770" y="8053"/>
                    <a:pt x="2307" y="8931"/>
                    <a:pt x="2989" y="9696"/>
                  </a:cubicBezTo>
                  <a:cubicBezTo>
                    <a:pt x="3827" y="10642"/>
                    <a:pt x="4873" y="11394"/>
                    <a:pt x="6069" y="11870"/>
                  </a:cubicBezTo>
                  <a:cubicBezTo>
                    <a:pt x="6749" y="12141"/>
                    <a:pt x="7402" y="12295"/>
                    <a:pt x="7967" y="12295"/>
                  </a:cubicBezTo>
                  <a:cubicBezTo>
                    <a:pt x="8061" y="12295"/>
                    <a:pt x="8154" y="12290"/>
                    <a:pt x="8243" y="12281"/>
                  </a:cubicBezTo>
                  <a:cubicBezTo>
                    <a:pt x="10030" y="12102"/>
                    <a:pt x="14022" y="9938"/>
                    <a:pt x="13584" y="5407"/>
                  </a:cubicBezTo>
                  <a:lnTo>
                    <a:pt x="13584" y="5407"/>
                  </a:lnTo>
                  <a:cubicBezTo>
                    <a:pt x="13588" y="5411"/>
                    <a:pt x="13592" y="5415"/>
                    <a:pt x="13596" y="5419"/>
                  </a:cubicBezTo>
                  <a:cubicBezTo>
                    <a:pt x="13732" y="5235"/>
                    <a:pt x="13915" y="4982"/>
                    <a:pt x="13980" y="4609"/>
                  </a:cubicBezTo>
                  <a:cubicBezTo>
                    <a:pt x="14023" y="4352"/>
                    <a:pt x="14036" y="4104"/>
                    <a:pt x="13950" y="3724"/>
                  </a:cubicBezTo>
                  <a:cubicBezTo>
                    <a:pt x="13861" y="3575"/>
                    <a:pt x="13699" y="3520"/>
                    <a:pt x="13480" y="3520"/>
                  </a:cubicBezTo>
                  <a:cubicBezTo>
                    <a:pt x="13220" y="3520"/>
                    <a:pt x="12881" y="3597"/>
                    <a:pt x="12490" y="3684"/>
                  </a:cubicBezTo>
                  <a:cubicBezTo>
                    <a:pt x="11739" y="3853"/>
                    <a:pt x="11004" y="3959"/>
                    <a:pt x="10277" y="3959"/>
                  </a:cubicBezTo>
                  <a:cubicBezTo>
                    <a:pt x="9498" y="3959"/>
                    <a:pt x="8729" y="3837"/>
                    <a:pt x="7961" y="3538"/>
                  </a:cubicBezTo>
                  <a:cubicBezTo>
                    <a:pt x="7412" y="3327"/>
                    <a:pt x="6802" y="3175"/>
                    <a:pt x="6172" y="3175"/>
                  </a:cubicBezTo>
                  <a:cubicBezTo>
                    <a:pt x="6129" y="3175"/>
                    <a:pt x="6085" y="3176"/>
                    <a:pt x="6041" y="3178"/>
                  </a:cubicBezTo>
                  <a:cubicBezTo>
                    <a:pt x="4742" y="3224"/>
                    <a:pt x="3574" y="3787"/>
                    <a:pt x="2831" y="4242"/>
                  </a:cubicBezTo>
                  <a:cubicBezTo>
                    <a:pt x="1611" y="2367"/>
                    <a:pt x="1169" y="1"/>
                    <a:pt x="11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88a6766c5a_0_0"/>
            <p:cNvSpPr/>
            <p:nvPr/>
          </p:nvSpPr>
          <p:spPr>
            <a:xfrm>
              <a:off x="2564700" y="2800825"/>
              <a:ext cx="399850" cy="1589175"/>
            </a:xfrm>
            <a:custGeom>
              <a:avLst/>
              <a:gdLst/>
              <a:ahLst/>
              <a:cxnLst/>
              <a:rect l="l" t="t" r="r" b="b"/>
              <a:pathLst>
                <a:path w="15994" h="63567" extrusionOk="0">
                  <a:moveTo>
                    <a:pt x="9753" y="1"/>
                  </a:moveTo>
                  <a:cubicBezTo>
                    <a:pt x="8770" y="1"/>
                    <a:pt x="7725" y="271"/>
                    <a:pt x="6658" y="808"/>
                  </a:cubicBezTo>
                  <a:cubicBezTo>
                    <a:pt x="0" y="4158"/>
                    <a:pt x="3144" y="17426"/>
                    <a:pt x="3144" y="17426"/>
                  </a:cubicBezTo>
                  <a:lnTo>
                    <a:pt x="6922" y="62895"/>
                  </a:lnTo>
                  <a:cubicBezTo>
                    <a:pt x="8238" y="63268"/>
                    <a:pt x="9202" y="63566"/>
                    <a:pt x="10242" y="63566"/>
                  </a:cubicBezTo>
                  <a:cubicBezTo>
                    <a:pt x="10854" y="63566"/>
                    <a:pt x="11492" y="63463"/>
                    <a:pt x="12244" y="63209"/>
                  </a:cubicBezTo>
                  <a:cubicBezTo>
                    <a:pt x="12244" y="63209"/>
                    <a:pt x="13112" y="58479"/>
                    <a:pt x="15203" y="32165"/>
                  </a:cubicBezTo>
                  <a:cubicBezTo>
                    <a:pt x="15312" y="30792"/>
                    <a:pt x="15994" y="17458"/>
                    <a:pt x="15994" y="10613"/>
                  </a:cubicBezTo>
                  <a:cubicBezTo>
                    <a:pt x="15994" y="3473"/>
                    <a:pt x="13275" y="1"/>
                    <a:pt x="975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g88a6766c5a_0_0"/>
            <p:cNvSpPr/>
            <p:nvPr/>
          </p:nvSpPr>
          <p:spPr>
            <a:xfrm>
              <a:off x="2670525" y="4346825"/>
              <a:ext cx="273075" cy="225300"/>
            </a:xfrm>
            <a:custGeom>
              <a:avLst/>
              <a:gdLst/>
              <a:ahLst/>
              <a:cxnLst/>
              <a:rect l="l" t="t" r="r" b="b"/>
              <a:pathLst>
                <a:path w="10923" h="9012" extrusionOk="0">
                  <a:moveTo>
                    <a:pt x="5266" y="1"/>
                  </a:moveTo>
                  <a:cubicBezTo>
                    <a:pt x="5018" y="1"/>
                    <a:pt x="4762" y="30"/>
                    <a:pt x="4498" y="95"/>
                  </a:cubicBezTo>
                  <a:cubicBezTo>
                    <a:pt x="3514" y="336"/>
                    <a:pt x="2703" y="1032"/>
                    <a:pt x="2253" y="1941"/>
                  </a:cubicBezTo>
                  <a:cubicBezTo>
                    <a:pt x="2087" y="2277"/>
                    <a:pt x="1869" y="2714"/>
                    <a:pt x="1598" y="3261"/>
                  </a:cubicBezTo>
                  <a:cubicBezTo>
                    <a:pt x="901" y="4663"/>
                    <a:pt x="1" y="8595"/>
                    <a:pt x="2996" y="8872"/>
                  </a:cubicBezTo>
                  <a:cubicBezTo>
                    <a:pt x="3925" y="8958"/>
                    <a:pt x="4791" y="9011"/>
                    <a:pt x="5579" y="9011"/>
                  </a:cubicBezTo>
                  <a:cubicBezTo>
                    <a:pt x="7971" y="9011"/>
                    <a:pt x="9643" y="8517"/>
                    <a:pt x="10184" y="6935"/>
                  </a:cubicBezTo>
                  <a:cubicBezTo>
                    <a:pt x="10923" y="4780"/>
                    <a:pt x="8011" y="1369"/>
                    <a:pt x="8011" y="1369"/>
                  </a:cubicBezTo>
                  <a:cubicBezTo>
                    <a:pt x="7358" y="631"/>
                    <a:pt x="6406" y="1"/>
                    <a:pt x="526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g88a6766c5a_0_0"/>
            <p:cNvSpPr/>
            <p:nvPr/>
          </p:nvSpPr>
          <p:spPr>
            <a:xfrm>
              <a:off x="3109950" y="2800825"/>
              <a:ext cx="399825" cy="1598725"/>
            </a:xfrm>
            <a:custGeom>
              <a:avLst/>
              <a:gdLst/>
              <a:ahLst/>
              <a:cxnLst/>
              <a:rect l="l" t="t" r="r" b="b"/>
              <a:pathLst>
                <a:path w="15993" h="63949" extrusionOk="0">
                  <a:moveTo>
                    <a:pt x="6241" y="1"/>
                  </a:moveTo>
                  <a:cubicBezTo>
                    <a:pt x="2719" y="1"/>
                    <a:pt x="0" y="3473"/>
                    <a:pt x="0" y="10613"/>
                  </a:cubicBezTo>
                  <a:cubicBezTo>
                    <a:pt x="0" y="17458"/>
                    <a:pt x="682" y="30792"/>
                    <a:pt x="791" y="32165"/>
                  </a:cubicBezTo>
                  <a:cubicBezTo>
                    <a:pt x="2882" y="58479"/>
                    <a:pt x="3910" y="63203"/>
                    <a:pt x="3910" y="63203"/>
                  </a:cubicBezTo>
                  <a:cubicBezTo>
                    <a:pt x="5221" y="63645"/>
                    <a:pt x="6365" y="63949"/>
                    <a:pt x="7575" y="63949"/>
                  </a:cubicBezTo>
                  <a:cubicBezTo>
                    <a:pt x="8238" y="63949"/>
                    <a:pt x="8919" y="63858"/>
                    <a:pt x="9658" y="63648"/>
                  </a:cubicBezTo>
                  <a:lnTo>
                    <a:pt x="12851" y="17426"/>
                  </a:lnTo>
                  <a:cubicBezTo>
                    <a:pt x="12851" y="17426"/>
                    <a:pt x="15992" y="4158"/>
                    <a:pt x="9336" y="808"/>
                  </a:cubicBezTo>
                  <a:cubicBezTo>
                    <a:pt x="8270" y="271"/>
                    <a:pt x="7224" y="1"/>
                    <a:pt x="624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g88a6766c5a_0_0"/>
            <p:cNvSpPr/>
            <p:nvPr/>
          </p:nvSpPr>
          <p:spPr>
            <a:xfrm>
              <a:off x="3142425" y="4346825"/>
              <a:ext cx="273075" cy="225300"/>
            </a:xfrm>
            <a:custGeom>
              <a:avLst/>
              <a:gdLst/>
              <a:ahLst/>
              <a:cxnLst/>
              <a:rect l="l" t="t" r="r" b="b"/>
              <a:pathLst>
                <a:path w="10923" h="9012" extrusionOk="0">
                  <a:moveTo>
                    <a:pt x="5267" y="1"/>
                  </a:moveTo>
                  <a:cubicBezTo>
                    <a:pt x="5019" y="1"/>
                    <a:pt x="4763" y="30"/>
                    <a:pt x="4499" y="95"/>
                  </a:cubicBezTo>
                  <a:cubicBezTo>
                    <a:pt x="3514" y="336"/>
                    <a:pt x="2703" y="1032"/>
                    <a:pt x="2253" y="1941"/>
                  </a:cubicBezTo>
                  <a:cubicBezTo>
                    <a:pt x="2087" y="2277"/>
                    <a:pt x="1869" y="2714"/>
                    <a:pt x="1597" y="3261"/>
                  </a:cubicBezTo>
                  <a:cubicBezTo>
                    <a:pt x="900" y="4663"/>
                    <a:pt x="0" y="8595"/>
                    <a:pt x="2996" y="8872"/>
                  </a:cubicBezTo>
                  <a:cubicBezTo>
                    <a:pt x="3925" y="8958"/>
                    <a:pt x="4791" y="9011"/>
                    <a:pt x="5578" y="9011"/>
                  </a:cubicBezTo>
                  <a:cubicBezTo>
                    <a:pt x="7971" y="9011"/>
                    <a:pt x="9643" y="8517"/>
                    <a:pt x="10184" y="6935"/>
                  </a:cubicBezTo>
                  <a:cubicBezTo>
                    <a:pt x="10922" y="4780"/>
                    <a:pt x="8011" y="1369"/>
                    <a:pt x="8011" y="1369"/>
                  </a:cubicBezTo>
                  <a:cubicBezTo>
                    <a:pt x="7357" y="631"/>
                    <a:pt x="6407" y="1"/>
                    <a:pt x="52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g88a6766c5a_0_0"/>
            <p:cNvSpPr/>
            <p:nvPr/>
          </p:nvSpPr>
          <p:spPr>
            <a:xfrm>
              <a:off x="2825700" y="2228200"/>
              <a:ext cx="433300" cy="216650"/>
            </a:xfrm>
            <a:custGeom>
              <a:avLst/>
              <a:gdLst/>
              <a:ahLst/>
              <a:cxnLst/>
              <a:rect l="l" t="t" r="r" b="b"/>
              <a:pathLst>
                <a:path w="17332" h="8666" extrusionOk="0">
                  <a:moveTo>
                    <a:pt x="0" y="1"/>
                  </a:moveTo>
                  <a:cubicBezTo>
                    <a:pt x="0" y="4787"/>
                    <a:pt x="3880" y="8665"/>
                    <a:pt x="8666" y="8665"/>
                  </a:cubicBezTo>
                  <a:cubicBezTo>
                    <a:pt x="13451" y="8665"/>
                    <a:pt x="17331" y="4787"/>
                    <a:pt x="1733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88a6766c5a_0_0"/>
            <p:cNvSpPr/>
            <p:nvPr/>
          </p:nvSpPr>
          <p:spPr>
            <a:xfrm>
              <a:off x="4172675" y="1876150"/>
              <a:ext cx="972450" cy="1366025"/>
            </a:xfrm>
            <a:custGeom>
              <a:avLst/>
              <a:gdLst/>
              <a:ahLst/>
              <a:cxnLst/>
              <a:rect l="l" t="t" r="r" b="b"/>
              <a:pathLst>
                <a:path w="38898" h="54641" extrusionOk="0">
                  <a:moveTo>
                    <a:pt x="7215" y="1"/>
                  </a:moveTo>
                  <a:cubicBezTo>
                    <a:pt x="3218" y="1"/>
                    <a:pt x="1" y="3218"/>
                    <a:pt x="1" y="7214"/>
                  </a:cubicBezTo>
                  <a:lnTo>
                    <a:pt x="1" y="47427"/>
                  </a:lnTo>
                  <a:cubicBezTo>
                    <a:pt x="1" y="51424"/>
                    <a:pt x="3218" y="54640"/>
                    <a:pt x="7215" y="54640"/>
                  </a:cubicBezTo>
                  <a:lnTo>
                    <a:pt x="31685" y="54640"/>
                  </a:lnTo>
                  <a:cubicBezTo>
                    <a:pt x="35681" y="54640"/>
                    <a:pt x="38898" y="51424"/>
                    <a:pt x="38898" y="47427"/>
                  </a:cubicBezTo>
                  <a:lnTo>
                    <a:pt x="38898" y="7214"/>
                  </a:lnTo>
                  <a:cubicBezTo>
                    <a:pt x="38898" y="3218"/>
                    <a:pt x="35681" y="1"/>
                    <a:pt x="316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88a6766c5a_0_0"/>
            <p:cNvSpPr/>
            <p:nvPr/>
          </p:nvSpPr>
          <p:spPr>
            <a:xfrm>
              <a:off x="4219675" y="3557300"/>
              <a:ext cx="863350" cy="41825"/>
            </a:xfrm>
            <a:custGeom>
              <a:avLst/>
              <a:gdLst/>
              <a:ahLst/>
              <a:cxnLst/>
              <a:rect l="l" t="t" r="r" b="b"/>
              <a:pathLst>
                <a:path w="34534" h="1673" extrusionOk="0">
                  <a:moveTo>
                    <a:pt x="0" y="1"/>
                  </a:moveTo>
                  <a:lnTo>
                    <a:pt x="0" y="1673"/>
                  </a:lnTo>
                  <a:lnTo>
                    <a:pt x="34533" y="1673"/>
                  </a:lnTo>
                  <a:lnTo>
                    <a:pt x="34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g88a6766c5a_0_0"/>
            <p:cNvSpPr/>
            <p:nvPr/>
          </p:nvSpPr>
          <p:spPr>
            <a:xfrm>
              <a:off x="4219675" y="3741225"/>
              <a:ext cx="863350" cy="41850"/>
            </a:xfrm>
            <a:custGeom>
              <a:avLst/>
              <a:gdLst/>
              <a:ahLst/>
              <a:cxnLst/>
              <a:rect l="l" t="t" r="r" b="b"/>
              <a:pathLst>
                <a:path w="34534" h="1674" extrusionOk="0">
                  <a:moveTo>
                    <a:pt x="0" y="0"/>
                  </a:moveTo>
                  <a:lnTo>
                    <a:pt x="0" y="1674"/>
                  </a:lnTo>
                  <a:lnTo>
                    <a:pt x="34533" y="1674"/>
                  </a:lnTo>
                  <a:lnTo>
                    <a:pt x="345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88a6766c5a_0_0"/>
            <p:cNvSpPr/>
            <p:nvPr/>
          </p:nvSpPr>
          <p:spPr>
            <a:xfrm>
              <a:off x="4028700" y="3181150"/>
              <a:ext cx="297900" cy="1312925"/>
            </a:xfrm>
            <a:custGeom>
              <a:avLst/>
              <a:gdLst/>
              <a:ahLst/>
              <a:cxnLst/>
              <a:rect l="l" t="t" r="r" b="b"/>
              <a:pathLst>
                <a:path w="11916" h="52517" extrusionOk="0">
                  <a:moveTo>
                    <a:pt x="8281" y="1"/>
                  </a:moveTo>
                  <a:lnTo>
                    <a:pt x="0" y="52517"/>
                  </a:lnTo>
                  <a:lnTo>
                    <a:pt x="3725" y="52517"/>
                  </a:lnTo>
                  <a:lnTo>
                    <a:pt x="11916" y="573"/>
                  </a:lnTo>
                  <a:lnTo>
                    <a:pt x="82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88a6766c5a_0_0"/>
            <p:cNvSpPr/>
            <p:nvPr/>
          </p:nvSpPr>
          <p:spPr>
            <a:xfrm>
              <a:off x="4976050" y="3181150"/>
              <a:ext cx="297950" cy="1312925"/>
            </a:xfrm>
            <a:custGeom>
              <a:avLst/>
              <a:gdLst/>
              <a:ahLst/>
              <a:cxnLst/>
              <a:rect l="l" t="t" r="r" b="b"/>
              <a:pathLst>
                <a:path w="11918" h="52517" extrusionOk="0">
                  <a:moveTo>
                    <a:pt x="3636" y="1"/>
                  </a:moveTo>
                  <a:lnTo>
                    <a:pt x="0" y="573"/>
                  </a:lnTo>
                  <a:lnTo>
                    <a:pt x="8191" y="52517"/>
                  </a:lnTo>
                  <a:lnTo>
                    <a:pt x="11917" y="52517"/>
                  </a:lnTo>
                  <a:lnTo>
                    <a:pt x="363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g88a6766c5a_0_0"/>
            <p:cNvSpPr/>
            <p:nvPr/>
          </p:nvSpPr>
          <p:spPr>
            <a:xfrm>
              <a:off x="4306425" y="1755225"/>
              <a:ext cx="722300" cy="1101825"/>
            </a:xfrm>
            <a:custGeom>
              <a:avLst/>
              <a:gdLst/>
              <a:ahLst/>
              <a:cxnLst/>
              <a:rect l="l" t="t" r="r" b="b"/>
              <a:pathLst>
                <a:path w="28892" h="44073" extrusionOk="0">
                  <a:moveTo>
                    <a:pt x="15181" y="0"/>
                  </a:moveTo>
                  <a:cubicBezTo>
                    <a:pt x="13929" y="0"/>
                    <a:pt x="12769" y="88"/>
                    <a:pt x="11629" y="264"/>
                  </a:cubicBezTo>
                  <a:cubicBezTo>
                    <a:pt x="9103" y="657"/>
                    <a:pt x="6672" y="1490"/>
                    <a:pt x="3541" y="2788"/>
                  </a:cubicBezTo>
                  <a:lnTo>
                    <a:pt x="5111" y="26204"/>
                  </a:lnTo>
                  <a:lnTo>
                    <a:pt x="1" y="42460"/>
                  </a:lnTo>
                  <a:cubicBezTo>
                    <a:pt x="1" y="42460"/>
                    <a:pt x="12636" y="44072"/>
                    <a:pt x="21729" y="44072"/>
                  </a:cubicBezTo>
                  <a:cubicBezTo>
                    <a:pt x="24669" y="44072"/>
                    <a:pt x="27239" y="43904"/>
                    <a:pt x="28892" y="43458"/>
                  </a:cubicBezTo>
                  <a:lnTo>
                    <a:pt x="25456" y="25751"/>
                  </a:lnTo>
                  <a:lnTo>
                    <a:pt x="27836" y="2631"/>
                  </a:lnTo>
                  <a:cubicBezTo>
                    <a:pt x="25565" y="1675"/>
                    <a:pt x="23200" y="956"/>
                    <a:pt x="20782" y="514"/>
                  </a:cubicBezTo>
                  <a:cubicBezTo>
                    <a:pt x="19673" y="311"/>
                    <a:pt x="18554" y="167"/>
                    <a:pt x="17430" y="85"/>
                  </a:cubicBezTo>
                  <a:cubicBezTo>
                    <a:pt x="16641" y="29"/>
                    <a:pt x="15896" y="0"/>
                    <a:pt x="1518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g88a6766c5a_0_0"/>
            <p:cNvSpPr/>
            <p:nvPr/>
          </p:nvSpPr>
          <p:spPr>
            <a:xfrm>
              <a:off x="4564375" y="1755250"/>
              <a:ext cx="261600" cy="124225"/>
            </a:xfrm>
            <a:custGeom>
              <a:avLst/>
              <a:gdLst/>
              <a:ahLst/>
              <a:cxnLst/>
              <a:rect l="l" t="t" r="r" b="b"/>
              <a:pathLst>
                <a:path w="10464" h="4969" extrusionOk="0">
                  <a:moveTo>
                    <a:pt x="4862" y="1"/>
                  </a:moveTo>
                  <a:cubicBezTo>
                    <a:pt x="3609" y="1"/>
                    <a:pt x="2450" y="88"/>
                    <a:pt x="1309" y="264"/>
                  </a:cubicBezTo>
                  <a:cubicBezTo>
                    <a:pt x="873" y="1274"/>
                    <a:pt x="1" y="4092"/>
                    <a:pt x="3479" y="4838"/>
                  </a:cubicBezTo>
                  <a:cubicBezTo>
                    <a:pt x="3893" y="4927"/>
                    <a:pt x="4293" y="4968"/>
                    <a:pt x="4679" y="4968"/>
                  </a:cubicBezTo>
                  <a:cubicBezTo>
                    <a:pt x="7605" y="4968"/>
                    <a:pt x="9692" y="2593"/>
                    <a:pt x="10464" y="514"/>
                  </a:cubicBezTo>
                  <a:cubicBezTo>
                    <a:pt x="9355" y="310"/>
                    <a:pt x="8236" y="167"/>
                    <a:pt x="7110" y="86"/>
                  </a:cubicBezTo>
                  <a:cubicBezTo>
                    <a:pt x="6321" y="29"/>
                    <a:pt x="5576" y="1"/>
                    <a:pt x="48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g88a6766c5a_0_0"/>
            <p:cNvSpPr/>
            <p:nvPr/>
          </p:nvSpPr>
          <p:spPr>
            <a:xfrm>
              <a:off x="4675525" y="4250800"/>
              <a:ext cx="123775" cy="101625"/>
            </a:xfrm>
            <a:custGeom>
              <a:avLst/>
              <a:gdLst/>
              <a:ahLst/>
              <a:cxnLst/>
              <a:rect l="l" t="t" r="r" b="b"/>
              <a:pathLst>
                <a:path w="4951" h="4065" extrusionOk="0">
                  <a:moveTo>
                    <a:pt x="0" y="0"/>
                  </a:moveTo>
                  <a:lnTo>
                    <a:pt x="416" y="3752"/>
                  </a:lnTo>
                  <a:lnTo>
                    <a:pt x="4950" y="4065"/>
                  </a:lnTo>
                  <a:lnTo>
                    <a:pt x="4950" y="4065"/>
                  </a:lnTo>
                  <a:lnTo>
                    <a:pt x="4742" y="730"/>
                  </a:lnTo>
                  <a:lnTo>
                    <a:pt x="0" y="0"/>
                  </a:lnTo>
                  <a:close/>
                </a:path>
              </a:pathLst>
            </a:custGeom>
            <a:solidFill>
              <a:srgbClr val="FDB4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g88a6766c5a_0_0"/>
            <p:cNvSpPr/>
            <p:nvPr/>
          </p:nvSpPr>
          <p:spPr>
            <a:xfrm>
              <a:off x="4636825" y="4334550"/>
              <a:ext cx="246275" cy="207750"/>
            </a:xfrm>
            <a:custGeom>
              <a:avLst/>
              <a:gdLst/>
              <a:ahLst/>
              <a:cxnLst/>
              <a:rect l="l" t="t" r="r" b="b"/>
              <a:pathLst>
                <a:path w="9851" h="8310" extrusionOk="0">
                  <a:moveTo>
                    <a:pt x="3772" y="1"/>
                  </a:moveTo>
                  <a:cubicBezTo>
                    <a:pt x="3152" y="1"/>
                    <a:pt x="2549" y="128"/>
                    <a:pt x="1964" y="402"/>
                  </a:cubicBezTo>
                  <a:cubicBezTo>
                    <a:pt x="1964" y="402"/>
                    <a:pt x="1084" y="1183"/>
                    <a:pt x="713" y="2682"/>
                  </a:cubicBezTo>
                  <a:cubicBezTo>
                    <a:pt x="341" y="4180"/>
                    <a:pt x="0" y="7990"/>
                    <a:pt x="3205" y="8203"/>
                  </a:cubicBezTo>
                  <a:cubicBezTo>
                    <a:pt x="4051" y="8260"/>
                    <a:pt x="4891" y="8309"/>
                    <a:pt x="5671" y="8309"/>
                  </a:cubicBezTo>
                  <a:cubicBezTo>
                    <a:pt x="7849" y="8309"/>
                    <a:pt x="9568" y="7927"/>
                    <a:pt x="9688" y="6261"/>
                  </a:cubicBezTo>
                  <a:cubicBezTo>
                    <a:pt x="9850" y="3998"/>
                    <a:pt x="6498" y="715"/>
                    <a:pt x="6498" y="715"/>
                  </a:cubicBezTo>
                  <a:cubicBezTo>
                    <a:pt x="5561" y="257"/>
                    <a:pt x="4650" y="1"/>
                    <a:pt x="37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g88a6766c5a_0_0"/>
            <p:cNvSpPr/>
            <p:nvPr/>
          </p:nvSpPr>
          <p:spPr>
            <a:xfrm>
              <a:off x="4221900" y="2694000"/>
              <a:ext cx="689950" cy="1600200"/>
            </a:xfrm>
            <a:custGeom>
              <a:avLst/>
              <a:gdLst/>
              <a:ahLst/>
              <a:cxnLst/>
              <a:rect l="l" t="t" r="r" b="b"/>
              <a:pathLst>
                <a:path w="27598" h="64008" extrusionOk="0">
                  <a:moveTo>
                    <a:pt x="15227" y="0"/>
                  </a:moveTo>
                  <a:cubicBezTo>
                    <a:pt x="12016" y="0"/>
                    <a:pt x="6007" y="291"/>
                    <a:pt x="3501" y="2342"/>
                  </a:cubicBezTo>
                  <a:cubicBezTo>
                    <a:pt x="0" y="5205"/>
                    <a:pt x="704" y="13425"/>
                    <a:pt x="4271" y="15668"/>
                  </a:cubicBezTo>
                  <a:cubicBezTo>
                    <a:pt x="7836" y="17911"/>
                    <a:pt x="13915" y="22321"/>
                    <a:pt x="13915" y="22321"/>
                  </a:cubicBezTo>
                  <a:lnTo>
                    <a:pt x="17336" y="63370"/>
                  </a:lnTo>
                  <a:lnTo>
                    <a:pt x="23461" y="64008"/>
                  </a:lnTo>
                  <a:cubicBezTo>
                    <a:pt x="23461" y="64008"/>
                    <a:pt x="27597" y="22321"/>
                    <a:pt x="25211" y="14842"/>
                  </a:cubicBezTo>
                  <a:cubicBezTo>
                    <a:pt x="22825" y="7364"/>
                    <a:pt x="17336" y="46"/>
                    <a:pt x="17336" y="46"/>
                  </a:cubicBezTo>
                  <a:cubicBezTo>
                    <a:pt x="17336" y="46"/>
                    <a:pt x="16502" y="0"/>
                    <a:pt x="152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g88a6766c5a_0_0"/>
            <p:cNvSpPr/>
            <p:nvPr/>
          </p:nvSpPr>
          <p:spPr>
            <a:xfrm>
              <a:off x="4209075" y="3918550"/>
              <a:ext cx="148575" cy="130325"/>
            </a:xfrm>
            <a:custGeom>
              <a:avLst/>
              <a:gdLst/>
              <a:ahLst/>
              <a:cxnLst/>
              <a:rect l="l" t="t" r="r" b="b"/>
              <a:pathLst>
                <a:path w="5943" h="5213" extrusionOk="0">
                  <a:moveTo>
                    <a:pt x="1043" y="1"/>
                  </a:moveTo>
                  <a:lnTo>
                    <a:pt x="1" y="4379"/>
                  </a:lnTo>
                  <a:lnTo>
                    <a:pt x="4222" y="5212"/>
                  </a:lnTo>
                  <a:lnTo>
                    <a:pt x="5943" y="1305"/>
                  </a:lnTo>
                  <a:lnTo>
                    <a:pt x="1043" y="1"/>
                  </a:lnTo>
                  <a:close/>
                </a:path>
              </a:pathLst>
            </a:custGeom>
            <a:solidFill>
              <a:srgbClr val="FDB4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g88a6766c5a_0_0"/>
            <p:cNvSpPr/>
            <p:nvPr/>
          </p:nvSpPr>
          <p:spPr>
            <a:xfrm>
              <a:off x="4201825" y="2665025"/>
              <a:ext cx="900700" cy="1326850"/>
            </a:xfrm>
            <a:custGeom>
              <a:avLst/>
              <a:gdLst/>
              <a:ahLst/>
              <a:cxnLst/>
              <a:rect l="l" t="t" r="r" b="b"/>
              <a:pathLst>
                <a:path w="36028" h="53074" extrusionOk="0">
                  <a:moveTo>
                    <a:pt x="19585" y="0"/>
                  </a:moveTo>
                  <a:cubicBezTo>
                    <a:pt x="17319" y="0"/>
                    <a:pt x="14489" y="626"/>
                    <a:pt x="12410" y="3193"/>
                  </a:cubicBezTo>
                  <a:cubicBezTo>
                    <a:pt x="8353" y="8205"/>
                    <a:pt x="0" y="50925"/>
                    <a:pt x="0" y="50925"/>
                  </a:cubicBezTo>
                  <a:lnTo>
                    <a:pt x="6683" y="53073"/>
                  </a:lnTo>
                  <a:lnTo>
                    <a:pt x="21188" y="14861"/>
                  </a:lnTo>
                  <a:cubicBezTo>
                    <a:pt x="21188" y="14861"/>
                    <a:pt x="25354" y="17239"/>
                    <a:pt x="29111" y="17239"/>
                  </a:cubicBezTo>
                  <a:cubicBezTo>
                    <a:pt x="31782" y="17239"/>
                    <a:pt x="34245" y="16038"/>
                    <a:pt x="34859" y="11929"/>
                  </a:cubicBezTo>
                  <a:cubicBezTo>
                    <a:pt x="36027" y="4101"/>
                    <a:pt x="23389" y="568"/>
                    <a:pt x="23389" y="568"/>
                  </a:cubicBezTo>
                  <a:cubicBezTo>
                    <a:pt x="23389" y="568"/>
                    <a:pt x="21742" y="0"/>
                    <a:pt x="195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88a6766c5a_0_0"/>
            <p:cNvSpPr/>
            <p:nvPr/>
          </p:nvSpPr>
          <p:spPr>
            <a:xfrm>
              <a:off x="3971100" y="3989500"/>
              <a:ext cx="361925" cy="404975"/>
            </a:xfrm>
            <a:custGeom>
              <a:avLst/>
              <a:gdLst/>
              <a:ahLst/>
              <a:cxnLst/>
              <a:rect l="l" t="t" r="r" b="b"/>
              <a:pathLst>
                <a:path w="14477" h="16199" extrusionOk="0">
                  <a:moveTo>
                    <a:pt x="9887" y="1"/>
                  </a:moveTo>
                  <a:cubicBezTo>
                    <a:pt x="9887" y="1"/>
                    <a:pt x="6633" y="5789"/>
                    <a:pt x="3318" y="9781"/>
                  </a:cubicBezTo>
                  <a:cubicBezTo>
                    <a:pt x="1" y="13776"/>
                    <a:pt x="1426" y="16199"/>
                    <a:pt x="4084" y="16199"/>
                  </a:cubicBezTo>
                  <a:cubicBezTo>
                    <a:pt x="4758" y="16199"/>
                    <a:pt x="5513" y="16043"/>
                    <a:pt x="6289" y="15716"/>
                  </a:cubicBezTo>
                  <a:cubicBezTo>
                    <a:pt x="10121" y="14104"/>
                    <a:pt x="12282" y="9333"/>
                    <a:pt x="13380" y="7988"/>
                  </a:cubicBezTo>
                  <a:cubicBezTo>
                    <a:pt x="14476" y="6643"/>
                    <a:pt x="14290" y="1126"/>
                    <a:pt x="14290" y="1126"/>
                  </a:cubicBezTo>
                  <a:lnTo>
                    <a:pt x="14290" y="1126"/>
                  </a:lnTo>
                  <a:cubicBezTo>
                    <a:pt x="13905" y="1164"/>
                    <a:pt x="13553" y="1181"/>
                    <a:pt x="13229" y="1181"/>
                  </a:cubicBezTo>
                  <a:cubicBezTo>
                    <a:pt x="10522" y="1181"/>
                    <a:pt x="9887" y="1"/>
                    <a:pt x="98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g88a6766c5a_0_0"/>
            <p:cNvSpPr/>
            <p:nvPr/>
          </p:nvSpPr>
          <p:spPr>
            <a:xfrm>
              <a:off x="4675025" y="994975"/>
              <a:ext cx="284575" cy="272700"/>
            </a:xfrm>
            <a:custGeom>
              <a:avLst/>
              <a:gdLst/>
              <a:ahLst/>
              <a:cxnLst/>
              <a:rect l="l" t="t" r="r" b="b"/>
              <a:pathLst>
                <a:path w="11383" h="10908" extrusionOk="0">
                  <a:moveTo>
                    <a:pt x="5689" y="1"/>
                  </a:moveTo>
                  <a:cubicBezTo>
                    <a:pt x="3123" y="1"/>
                    <a:pt x="908" y="1800"/>
                    <a:pt x="366" y="4285"/>
                  </a:cubicBezTo>
                  <a:cubicBezTo>
                    <a:pt x="315" y="4517"/>
                    <a:pt x="280" y="4752"/>
                    <a:pt x="260" y="4987"/>
                  </a:cubicBezTo>
                  <a:cubicBezTo>
                    <a:pt x="0" y="7989"/>
                    <a:pt x="2223" y="10630"/>
                    <a:pt x="5225" y="10887"/>
                  </a:cubicBezTo>
                  <a:cubicBezTo>
                    <a:pt x="5384" y="10901"/>
                    <a:pt x="5542" y="10908"/>
                    <a:pt x="5699" y="10908"/>
                  </a:cubicBezTo>
                  <a:cubicBezTo>
                    <a:pt x="8499" y="10908"/>
                    <a:pt x="10880" y="8765"/>
                    <a:pt x="11125" y="5922"/>
                  </a:cubicBezTo>
                  <a:cubicBezTo>
                    <a:pt x="11383" y="2921"/>
                    <a:pt x="9161" y="279"/>
                    <a:pt x="6160" y="21"/>
                  </a:cubicBezTo>
                  <a:cubicBezTo>
                    <a:pt x="6002" y="7"/>
                    <a:pt x="5845" y="1"/>
                    <a:pt x="56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g88a6766c5a_0_0"/>
            <p:cNvSpPr/>
            <p:nvPr/>
          </p:nvSpPr>
          <p:spPr>
            <a:xfrm>
              <a:off x="4675025" y="1102075"/>
              <a:ext cx="198325" cy="165625"/>
            </a:xfrm>
            <a:custGeom>
              <a:avLst/>
              <a:gdLst/>
              <a:ahLst/>
              <a:cxnLst/>
              <a:rect l="l" t="t" r="r" b="b"/>
              <a:pathLst>
                <a:path w="7933" h="6625" extrusionOk="0">
                  <a:moveTo>
                    <a:pt x="366" y="1"/>
                  </a:moveTo>
                  <a:cubicBezTo>
                    <a:pt x="315" y="233"/>
                    <a:pt x="280" y="468"/>
                    <a:pt x="260" y="703"/>
                  </a:cubicBezTo>
                  <a:cubicBezTo>
                    <a:pt x="0" y="3705"/>
                    <a:pt x="2223" y="6346"/>
                    <a:pt x="5225" y="6603"/>
                  </a:cubicBezTo>
                  <a:cubicBezTo>
                    <a:pt x="5383" y="6617"/>
                    <a:pt x="5541" y="6624"/>
                    <a:pt x="5698" y="6624"/>
                  </a:cubicBezTo>
                  <a:cubicBezTo>
                    <a:pt x="6467" y="6624"/>
                    <a:pt x="7229" y="6460"/>
                    <a:pt x="7932" y="6143"/>
                  </a:cubicBezTo>
                  <a:cubicBezTo>
                    <a:pt x="6478" y="1302"/>
                    <a:pt x="2061" y="234"/>
                    <a:pt x="3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g88a6766c5a_0_0"/>
            <p:cNvSpPr/>
            <p:nvPr/>
          </p:nvSpPr>
          <p:spPr>
            <a:xfrm>
              <a:off x="4370150" y="1433600"/>
              <a:ext cx="119225" cy="319200"/>
            </a:xfrm>
            <a:custGeom>
              <a:avLst/>
              <a:gdLst/>
              <a:ahLst/>
              <a:cxnLst/>
              <a:rect l="l" t="t" r="r" b="b"/>
              <a:pathLst>
                <a:path w="4769" h="12768" extrusionOk="0">
                  <a:moveTo>
                    <a:pt x="390" y="1"/>
                  </a:moveTo>
                  <a:cubicBezTo>
                    <a:pt x="237" y="1"/>
                    <a:pt x="103" y="45"/>
                    <a:pt x="0" y="140"/>
                  </a:cubicBezTo>
                  <a:cubicBezTo>
                    <a:pt x="0" y="140"/>
                    <a:pt x="303" y="4499"/>
                    <a:pt x="1448" y="6908"/>
                  </a:cubicBezTo>
                  <a:cubicBezTo>
                    <a:pt x="2714" y="9566"/>
                    <a:pt x="3564" y="9998"/>
                    <a:pt x="3362" y="12768"/>
                  </a:cubicBezTo>
                  <a:cubicBezTo>
                    <a:pt x="3362" y="12768"/>
                    <a:pt x="4768" y="11406"/>
                    <a:pt x="4538" y="9984"/>
                  </a:cubicBezTo>
                  <a:cubicBezTo>
                    <a:pt x="4307" y="8562"/>
                    <a:pt x="1952" y="4888"/>
                    <a:pt x="2497" y="3140"/>
                  </a:cubicBezTo>
                  <a:cubicBezTo>
                    <a:pt x="2964" y="1637"/>
                    <a:pt x="1324" y="1"/>
                    <a:pt x="39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g88a6766c5a_0_0"/>
            <p:cNvSpPr/>
            <p:nvPr/>
          </p:nvSpPr>
          <p:spPr>
            <a:xfrm>
              <a:off x="4361500" y="1112650"/>
              <a:ext cx="540500" cy="493975"/>
            </a:xfrm>
            <a:custGeom>
              <a:avLst/>
              <a:gdLst/>
              <a:ahLst/>
              <a:cxnLst/>
              <a:rect l="l" t="t" r="r" b="b"/>
              <a:pathLst>
                <a:path w="21620" h="19759" extrusionOk="0">
                  <a:moveTo>
                    <a:pt x="10882" y="0"/>
                  </a:moveTo>
                  <a:cubicBezTo>
                    <a:pt x="10741" y="0"/>
                    <a:pt x="10598" y="3"/>
                    <a:pt x="10454" y="8"/>
                  </a:cubicBezTo>
                  <a:cubicBezTo>
                    <a:pt x="4349" y="229"/>
                    <a:pt x="1635" y="2981"/>
                    <a:pt x="735" y="5904"/>
                  </a:cubicBezTo>
                  <a:cubicBezTo>
                    <a:pt x="354" y="7137"/>
                    <a:pt x="1" y="9778"/>
                    <a:pt x="136" y="11091"/>
                  </a:cubicBezTo>
                  <a:cubicBezTo>
                    <a:pt x="260" y="12293"/>
                    <a:pt x="399" y="13452"/>
                    <a:pt x="552" y="14569"/>
                  </a:cubicBezTo>
                  <a:cubicBezTo>
                    <a:pt x="959" y="17545"/>
                    <a:pt x="3508" y="19759"/>
                    <a:pt x="6511" y="19759"/>
                  </a:cubicBezTo>
                  <a:lnTo>
                    <a:pt x="15428" y="19759"/>
                  </a:lnTo>
                  <a:cubicBezTo>
                    <a:pt x="18703" y="19759"/>
                    <a:pt x="21369" y="17138"/>
                    <a:pt x="21442" y="13862"/>
                  </a:cubicBezTo>
                  <a:cubicBezTo>
                    <a:pt x="21444" y="13841"/>
                    <a:pt x="21444" y="13818"/>
                    <a:pt x="21444" y="13796"/>
                  </a:cubicBezTo>
                  <a:cubicBezTo>
                    <a:pt x="21620" y="6224"/>
                    <a:pt x="17816" y="0"/>
                    <a:pt x="108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g88a6766c5a_0_0"/>
            <p:cNvSpPr/>
            <p:nvPr/>
          </p:nvSpPr>
          <p:spPr>
            <a:xfrm>
              <a:off x="4612625" y="1615425"/>
              <a:ext cx="167300" cy="200150"/>
            </a:xfrm>
            <a:custGeom>
              <a:avLst/>
              <a:gdLst/>
              <a:ahLst/>
              <a:cxnLst/>
              <a:rect l="l" t="t" r="r" b="b"/>
              <a:pathLst>
                <a:path w="6692" h="8006" extrusionOk="0">
                  <a:moveTo>
                    <a:pt x="5550" y="0"/>
                  </a:moveTo>
                  <a:cubicBezTo>
                    <a:pt x="5055" y="0"/>
                    <a:pt x="4456" y="170"/>
                    <a:pt x="3834" y="408"/>
                  </a:cubicBezTo>
                  <a:cubicBezTo>
                    <a:pt x="2925" y="750"/>
                    <a:pt x="1965" y="1243"/>
                    <a:pt x="1209" y="1552"/>
                  </a:cubicBezTo>
                  <a:cubicBezTo>
                    <a:pt x="494" y="1848"/>
                    <a:pt x="1" y="2083"/>
                    <a:pt x="1" y="2083"/>
                  </a:cubicBezTo>
                  <a:lnTo>
                    <a:pt x="319" y="3866"/>
                  </a:lnTo>
                  <a:lnTo>
                    <a:pt x="677" y="5879"/>
                  </a:lnTo>
                  <a:lnTo>
                    <a:pt x="984" y="7620"/>
                  </a:lnTo>
                  <a:cubicBezTo>
                    <a:pt x="1471" y="7895"/>
                    <a:pt x="1996" y="8005"/>
                    <a:pt x="2523" y="8005"/>
                  </a:cubicBezTo>
                  <a:cubicBezTo>
                    <a:pt x="3103" y="8005"/>
                    <a:pt x="3685" y="7872"/>
                    <a:pt x="4222" y="7680"/>
                  </a:cubicBezTo>
                  <a:cubicBezTo>
                    <a:pt x="5602" y="7188"/>
                    <a:pt x="6691" y="6310"/>
                    <a:pt x="6691" y="6310"/>
                  </a:cubicBezTo>
                  <a:lnTo>
                    <a:pt x="6679" y="6170"/>
                  </a:lnTo>
                  <a:lnTo>
                    <a:pt x="6625" y="5510"/>
                  </a:lnTo>
                  <a:lnTo>
                    <a:pt x="6264" y="1065"/>
                  </a:lnTo>
                  <a:lnTo>
                    <a:pt x="6189" y="133"/>
                  </a:lnTo>
                  <a:cubicBezTo>
                    <a:pt x="6007" y="40"/>
                    <a:pt x="5791" y="0"/>
                    <a:pt x="555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g88a6766c5a_0_0"/>
            <p:cNvSpPr/>
            <p:nvPr/>
          </p:nvSpPr>
          <p:spPr>
            <a:xfrm>
              <a:off x="4612675" y="1643650"/>
              <a:ext cx="122975" cy="118800"/>
            </a:xfrm>
            <a:custGeom>
              <a:avLst/>
              <a:gdLst/>
              <a:ahLst/>
              <a:cxnLst/>
              <a:rect l="l" t="t" r="r" b="b"/>
              <a:pathLst>
                <a:path w="4919" h="4752" extrusionOk="0">
                  <a:moveTo>
                    <a:pt x="4919" y="0"/>
                  </a:moveTo>
                  <a:lnTo>
                    <a:pt x="1207" y="423"/>
                  </a:lnTo>
                  <a:cubicBezTo>
                    <a:pt x="490" y="719"/>
                    <a:pt x="1" y="955"/>
                    <a:pt x="1" y="955"/>
                  </a:cubicBezTo>
                  <a:lnTo>
                    <a:pt x="675" y="4751"/>
                  </a:lnTo>
                  <a:cubicBezTo>
                    <a:pt x="3187" y="3842"/>
                    <a:pt x="4919" y="0"/>
                    <a:pt x="49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g88a6766c5a_0_0"/>
            <p:cNvSpPr/>
            <p:nvPr/>
          </p:nvSpPr>
          <p:spPr>
            <a:xfrm>
              <a:off x="4390300" y="1298250"/>
              <a:ext cx="422125" cy="419175"/>
            </a:xfrm>
            <a:custGeom>
              <a:avLst/>
              <a:gdLst/>
              <a:ahLst/>
              <a:cxnLst/>
              <a:rect l="l" t="t" r="r" b="b"/>
              <a:pathLst>
                <a:path w="16885" h="16767" extrusionOk="0">
                  <a:moveTo>
                    <a:pt x="13698" y="0"/>
                  </a:moveTo>
                  <a:lnTo>
                    <a:pt x="11331" y="22"/>
                  </a:lnTo>
                  <a:lnTo>
                    <a:pt x="122" y="125"/>
                  </a:lnTo>
                  <a:cubicBezTo>
                    <a:pt x="122" y="125"/>
                    <a:pt x="108" y="293"/>
                    <a:pt x="90" y="598"/>
                  </a:cubicBezTo>
                  <a:cubicBezTo>
                    <a:pt x="53" y="1258"/>
                    <a:pt x="1" y="2558"/>
                    <a:pt x="39" y="4144"/>
                  </a:cubicBezTo>
                  <a:cubicBezTo>
                    <a:pt x="42" y="4264"/>
                    <a:pt x="45" y="4382"/>
                    <a:pt x="50" y="4507"/>
                  </a:cubicBezTo>
                  <a:cubicBezTo>
                    <a:pt x="191" y="8915"/>
                    <a:pt x="1069" y="15231"/>
                    <a:pt x="4828" y="16408"/>
                  </a:cubicBezTo>
                  <a:cubicBezTo>
                    <a:pt x="5627" y="16659"/>
                    <a:pt x="6431" y="16767"/>
                    <a:pt x="7223" y="16767"/>
                  </a:cubicBezTo>
                  <a:cubicBezTo>
                    <a:pt x="7897" y="16767"/>
                    <a:pt x="8563" y="16688"/>
                    <a:pt x="9210" y="16553"/>
                  </a:cubicBezTo>
                  <a:cubicBezTo>
                    <a:pt x="10554" y="16272"/>
                    <a:pt x="11814" y="15746"/>
                    <a:pt x="12911" y="15161"/>
                  </a:cubicBezTo>
                  <a:cubicBezTo>
                    <a:pt x="13691" y="14742"/>
                    <a:pt x="14440" y="14271"/>
                    <a:pt x="15157" y="13752"/>
                  </a:cubicBezTo>
                  <a:cubicBezTo>
                    <a:pt x="15656" y="13391"/>
                    <a:pt x="16063" y="13064"/>
                    <a:pt x="16347" y="12823"/>
                  </a:cubicBezTo>
                  <a:cubicBezTo>
                    <a:pt x="16654" y="12562"/>
                    <a:pt x="16823" y="12398"/>
                    <a:pt x="16823" y="12398"/>
                  </a:cubicBezTo>
                  <a:cubicBezTo>
                    <a:pt x="16823" y="12398"/>
                    <a:pt x="16885" y="11443"/>
                    <a:pt x="16866" y="10056"/>
                  </a:cubicBezTo>
                  <a:cubicBezTo>
                    <a:pt x="16846" y="8582"/>
                    <a:pt x="16739" y="6621"/>
                    <a:pt x="16376" y="4806"/>
                  </a:cubicBezTo>
                  <a:cubicBezTo>
                    <a:pt x="15943" y="2634"/>
                    <a:pt x="15146" y="670"/>
                    <a:pt x="1369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88a6766c5a_0_0"/>
            <p:cNvSpPr/>
            <p:nvPr/>
          </p:nvSpPr>
          <p:spPr>
            <a:xfrm>
              <a:off x="4752775" y="1417700"/>
              <a:ext cx="116675" cy="164600"/>
            </a:xfrm>
            <a:custGeom>
              <a:avLst/>
              <a:gdLst/>
              <a:ahLst/>
              <a:cxnLst/>
              <a:rect l="l" t="t" r="r" b="b"/>
              <a:pathLst>
                <a:path w="4667" h="6584" extrusionOk="0">
                  <a:moveTo>
                    <a:pt x="1969" y="0"/>
                  </a:moveTo>
                  <a:cubicBezTo>
                    <a:pt x="848" y="0"/>
                    <a:pt x="1" y="1401"/>
                    <a:pt x="1" y="1401"/>
                  </a:cubicBezTo>
                  <a:lnTo>
                    <a:pt x="452" y="6583"/>
                  </a:lnTo>
                  <a:cubicBezTo>
                    <a:pt x="462" y="6583"/>
                    <a:pt x="472" y="6583"/>
                    <a:pt x="482" y="6583"/>
                  </a:cubicBezTo>
                  <a:cubicBezTo>
                    <a:pt x="3901" y="6583"/>
                    <a:pt x="4667" y="1752"/>
                    <a:pt x="2944" y="377"/>
                  </a:cubicBezTo>
                  <a:cubicBezTo>
                    <a:pt x="2607" y="106"/>
                    <a:pt x="2277" y="0"/>
                    <a:pt x="196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88a6766c5a_0_0"/>
            <p:cNvSpPr/>
            <p:nvPr/>
          </p:nvSpPr>
          <p:spPr>
            <a:xfrm>
              <a:off x="4382250" y="1293625"/>
              <a:ext cx="430050" cy="191725"/>
            </a:xfrm>
            <a:custGeom>
              <a:avLst/>
              <a:gdLst/>
              <a:ahLst/>
              <a:cxnLst/>
              <a:rect l="l" t="t" r="r" b="b"/>
              <a:pathLst>
                <a:path w="17202" h="7669" extrusionOk="0">
                  <a:moveTo>
                    <a:pt x="13947" y="1"/>
                  </a:moveTo>
                  <a:lnTo>
                    <a:pt x="32" y="128"/>
                  </a:lnTo>
                  <a:cubicBezTo>
                    <a:pt x="32" y="128"/>
                    <a:pt x="18" y="302"/>
                    <a:pt x="0" y="614"/>
                  </a:cubicBezTo>
                  <a:cubicBezTo>
                    <a:pt x="35" y="2097"/>
                    <a:pt x="2635" y="3582"/>
                    <a:pt x="12129" y="3666"/>
                  </a:cubicBezTo>
                  <a:cubicBezTo>
                    <a:pt x="12129" y="3666"/>
                    <a:pt x="12132" y="7669"/>
                    <a:pt x="13768" y="7669"/>
                  </a:cubicBezTo>
                  <a:cubicBezTo>
                    <a:pt x="13842" y="7669"/>
                    <a:pt x="13920" y="7660"/>
                    <a:pt x="14002" y="7643"/>
                  </a:cubicBezTo>
                  <a:cubicBezTo>
                    <a:pt x="14447" y="7548"/>
                    <a:pt x="14885" y="5017"/>
                    <a:pt x="16695" y="4898"/>
                  </a:cubicBezTo>
                  <a:cubicBezTo>
                    <a:pt x="17202" y="753"/>
                    <a:pt x="15416" y="675"/>
                    <a:pt x="1394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g88a6766c5a_0_0"/>
            <p:cNvSpPr/>
            <p:nvPr/>
          </p:nvSpPr>
          <p:spPr>
            <a:xfrm>
              <a:off x="4676925" y="1383775"/>
              <a:ext cx="118150" cy="312650"/>
            </a:xfrm>
            <a:custGeom>
              <a:avLst/>
              <a:gdLst/>
              <a:ahLst/>
              <a:cxnLst/>
              <a:rect l="l" t="t" r="r" b="b"/>
              <a:pathLst>
                <a:path w="4726" h="12506" extrusionOk="0">
                  <a:moveTo>
                    <a:pt x="870" y="1"/>
                  </a:moveTo>
                  <a:cubicBezTo>
                    <a:pt x="715" y="1"/>
                    <a:pt x="573" y="50"/>
                    <a:pt x="458" y="157"/>
                  </a:cubicBezTo>
                  <a:cubicBezTo>
                    <a:pt x="458" y="157"/>
                    <a:pt x="1" y="4378"/>
                    <a:pt x="1406" y="6646"/>
                  </a:cubicBezTo>
                  <a:cubicBezTo>
                    <a:pt x="2811" y="8914"/>
                    <a:pt x="4079" y="9767"/>
                    <a:pt x="3319" y="12505"/>
                  </a:cubicBezTo>
                  <a:cubicBezTo>
                    <a:pt x="3319" y="12505"/>
                    <a:pt x="4726" y="11143"/>
                    <a:pt x="4495" y="9721"/>
                  </a:cubicBezTo>
                  <a:cubicBezTo>
                    <a:pt x="4263" y="8299"/>
                    <a:pt x="1909" y="4627"/>
                    <a:pt x="2453" y="2878"/>
                  </a:cubicBezTo>
                  <a:cubicBezTo>
                    <a:pt x="2912" y="1404"/>
                    <a:pt x="1700" y="1"/>
                    <a:pt x="8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g88a6766c5a_0_0"/>
            <p:cNvSpPr/>
            <p:nvPr/>
          </p:nvSpPr>
          <p:spPr>
            <a:xfrm>
              <a:off x="4751600" y="1821075"/>
              <a:ext cx="525875" cy="623525"/>
            </a:xfrm>
            <a:custGeom>
              <a:avLst/>
              <a:gdLst/>
              <a:ahLst/>
              <a:cxnLst/>
              <a:rect l="l" t="t" r="r" b="b"/>
              <a:pathLst>
                <a:path w="21035" h="24941" extrusionOk="0">
                  <a:moveTo>
                    <a:pt x="10027" y="0"/>
                  </a:moveTo>
                  <a:cubicBezTo>
                    <a:pt x="7122" y="4880"/>
                    <a:pt x="9493" y="11544"/>
                    <a:pt x="9493" y="11544"/>
                  </a:cubicBezTo>
                  <a:lnTo>
                    <a:pt x="12989" y="19403"/>
                  </a:lnTo>
                  <a:cubicBezTo>
                    <a:pt x="9929" y="20226"/>
                    <a:pt x="705" y="21451"/>
                    <a:pt x="705" y="21451"/>
                  </a:cubicBezTo>
                  <a:lnTo>
                    <a:pt x="0" y="24941"/>
                  </a:lnTo>
                  <a:lnTo>
                    <a:pt x="17672" y="24941"/>
                  </a:lnTo>
                  <a:cubicBezTo>
                    <a:pt x="19671" y="24941"/>
                    <a:pt x="21035" y="22920"/>
                    <a:pt x="20292" y="21064"/>
                  </a:cubicBezTo>
                  <a:cubicBezTo>
                    <a:pt x="16089" y="10571"/>
                    <a:pt x="10027" y="0"/>
                    <a:pt x="1002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g88a6766c5a_0_0"/>
            <p:cNvSpPr/>
            <p:nvPr/>
          </p:nvSpPr>
          <p:spPr>
            <a:xfrm>
              <a:off x="4507950" y="2345925"/>
              <a:ext cx="286625" cy="98925"/>
            </a:xfrm>
            <a:custGeom>
              <a:avLst/>
              <a:gdLst/>
              <a:ahLst/>
              <a:cxnLst/>
              <a:rect l="l" t="t" r="r" b="b"/>
              <a:pathLst>
                <a:path w="11465" h="3957" extrusionOk="0">
                  <a:moveTo>
                    <a:pt x="7409" y="0"/>
                  </a:moveTo>
                  <a:cubicBezTo>
                    <a:pt x="6885" y="0"/>
                    <a:pt x="6339" y="48"/>
                    <a:pt x="5814" y="174"/>
                  </a:cubicBezTo>
                  <a:cubicBezTo>
                    <a:pt x="3663" y="692"/>
                    <a:pt x="1" y="2006"/>
                    <a:pt x="1" y="3956"/>
                  </a:cubicBezTo>
                  <a:lnTo>
                    <a:pt x="9746" y="3956"/>
                  </a:lnTo>
                  <a:cubicBezTo>
                    <a:pt x="9746" y="3956"/>
                    <a:pt x="11465" y="2213"/>
                    <a:pt x="10451" y="457"/>
                  </a:cubicBezTo>
                  <a:cubicBezTo>
                    <a:pt x="10451" y="457"/>
                    <a:pt x="9031" y="0"/>
                    <a:pt x="74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g88a6766c5a_0_0"/>
            <p:cNvSpPr/>
            <p:nvPr/>
          </p:nvSpPr>
          <p:spPr>
            <a:xfrm>
              <a:off x="3977800" y="1762425"/>
              <a:ext cx="476525" cy="607125"/>
            </a:xfrm>
            <a:custGeom>
              <a:avLst/>
              <a:gdLst/>
              <a:ahLst/>
              <a:cxnLst/>
              <a:rect l="l" t="t" r="r" b="b"/>
              <a:pathLst>
                <a:path w="19061" h="24285" extrusionOk="0">
                  <a:moveTo>
                    <a:pt x="3346" y="0"/>
                  </a:moveTo>
                  <a:lnTo>
                    <a:pt x="0" y="975"/>
                  </a:lnTo>
                  <a:cubicBezTo>
                    <a:pt x="0" y="975"/>
                    <a:pt x="459" y="12763"/>
                    <a:pt x="3558" y="19174"/>
                  </a:cubicBezTo>
                  <a:cubicBezTo>
                    <a:pt x="5466" y="23119"/>
                    <a:pt x="7503" y="24285"/>
                    <a:pt x="9277" y="24285"/>
                  </a:cubicBezTo>
                  <a:cubicBezTo>
                    <a:pt x="10367" y="24285"/>
                    <a:pt x="11358" y="23845"/>
                    <a:pt x="12158" y="23339"/>
                  </a:cubicBezTo>
                  <a:cubicBezTo>
                    <a:pt x="13962" y="22200"/>
                    <a:pt x="17539" y="15224"/>
                    <a:pt x="17539" y="15224"/>
                  </a:cubicBezTo>
                  <a:cubicBezTo>
                    <a:pt x="17539" y="15224"/>
                    <a:pt x="19060" y="7866"/>
                    <a:pt x="16686" y="2501"/>
                  </a:cubicBezTo>
                  <a:cubicBezTo>
                    <a:pt x="16686" y="2501"/>
                    <a:pt x="12665" y="12963"/>
                    <a:pt x="8961" y="17901"/>
                  </a:cubicBezTo>
                  <a:cubicBezTo>
                    <a:pt x="6107" y="12219"/>
                    <a:pt x="3346" y="0"/>
                    <a:pt x="33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g88a6766c5a_0_0"/>
            <p:cNvSpPr/>
            <p:nvPr/>
          </p:nvSpPr>
          <p:spPr>
            <a:xfrm>
              <a:off x="3907925" y="1520925"/>
              <a:ext cx="192700" cy="265900"/>
            </a:xfrm>
            <a:custGeom>
              <a:avLst/>
              <a:gdLst/>
              <a:ahLst/>
              <a:cxnLst/>
              <a:rect l="l" t="t" r="r" b="b"/>
              <a:pathLst>
                <a:path w="7708" h="10636" extrusionOk="0">
                  <a:moveTo>
                    <a:pt x="3408" y="0"/>
                  </a:moveTo>
                  <a:cubicBezTo>
                    <a:pt x="3214" y="0"/>
                    <a:pt x="3010" y="25"/>
                    <a:pt x="2795" y="79"/>
                  </a:cubicBezTo>
                  <a:cubicBezTo>
                    <a:pt x="1" y="777"/>
                    <a:pt x="136" y="7048"/>
                    <a:pt x="2795" y="10635"/>
                  </a:cubicBezTo>
                  <a:cubicBezTo>
                    <a:pt x="3981" y="10257"/>
                    <a:pt x="4966" y="10253"/>
                    <a:pt x="6141" y="9660"/>
                  </a:cubicBezTo>
                  <a:cubicBezTo>
                    <a:pt x="6616" y="9137"/>
                    <a:pt x="7262" y="7097"/>
                    <a:pt x="7468" y="6273"/>
                  </a:cubicBezTo>
                  <a:cubicBezTo>
                    <a:pt x="7707" y="5316"/>
                    <a:pt x="6619" y="3779"/>
                    <a:pt x="6619" y="3779"/>
                  </a:cubicBezTo>
                  <a:cubicBezTo>
                    <a:pt x="6619" y="3779"/>
                    <a:pt x="5800" y="0"/>
                    <a:pt x="34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g88a6766c5a_0_0"/>
            <p:cNvSpPr/>
            <p:nvPr/>
          </p:nvSpPr>
          <p:spPr>
            <a:xfrm>
              <a:off x="4458900" y="2228200"/>
              <a:ext cx="433250" cy="216650"/>
            </a:xfrm>
            <a:custGeom>
              <a:avLst/>
              <a:gdLst/>
              <a:ahLst/>
              <a:cxnLst/>
              <a:rect l="l" t="t" r="r" b="b"/>
              <a:pathLst>
                <a:path w="17330" h="8666" extrusionOk="0">
                  <a:moveTo>
                    <a:pt x="0" y="1"/>
                  </a:moveTo>
                  <a:cubicBezTo>
                    <a:pt x="0" y="4787"/>
                    <a:pt x="3879" y="8665"/>
                    <a:pt x="8665" y="8665"/>
                  </a:cubicBezTo>
                  <a:cubicBezTo>
                    <a:pt x="13450" y="8665"/>
                    <a:pt x="17330" y="4787"/>
                    <a:pt x="1733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g88a6766c5a_0_0"/>
            <p:cNvSpPr/>
            <p:nvPr/>
          </p:nvSpPr>
          <p:spPr>
            <a:xfrm>
              <a:off x="1444675" y="2578875"/>
              <a:ext cx="4937650" cy="415500"/>
            </a:xfrm>
            <a:custGeom>
              <a:avLst/>
              <a:gdLst/>
              <a:ahLst/>
              <a:cxnLst/>
              <a:rect l="l" t="t" r="r" b="b"/>
              <a:pathLst>
                <a:path w="197506" h="16620" extrusionOk="0">
                  <a:moveTo>
                    <a:pt x="1" y="0"/>
                  </a:moveTo>
                  <a:lnTo>
                    <a:pt x="1" y="16192"/>
                  </a:lnTo>
                  <a:cubicBezTo>
                    <a:pt x="1" y="16428"/>
                    <a:pt x="191" y="16620"/>
                    <a:pt x="428" y="16620"/>
                  </a:cubicBezTo>
                  <a:lnTo>
                    <a:pt x="197079" y="16620"/>
                  </a:lnTo>
                  <a:cubicBezTo>
                    <a:pt x="197314" y="16620"/>
                    <a:pt x="197506" y="16428"/>
                    <a:pt x="197506" y="16192"/>
                  </a:cubicBezTo>
                  <a:lnTo>
                    <a:pt x="19750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g88a6766c5a_0_0"/>
            <p:cNvSpPr/>
            <p:nvPr/>
          </p:nvSpPr>
          <p:spPr>
            <a:xfrm>
              <a:off x="1297425" y="2444575"/>
              <a:ext cx="5232150" cy="241725"/>
            </a:xfrm>
            <a:custGeom>
              <a:avLst/>
              <a:gdLst/>
              <a:ahLst/>
              <a:cxnLst/>
              <a:rect l="l" t="t" r="r" b="b"/>
              <a:pathLst>
                <a:path w="209286" h="9669" extrusionOk="0">
                  <a:moveTo>
                    <a:pt x="1" y="1"/>
                  </a:moveTo>
                  <a:lnTo>
                    <a:pt x="1" y="9668"/>
                  </a:lnTo>
                  <a:lnTo>
                    <a:pt x="209286" y="9668"/>
                  </a:lnTo>
                  <a:lnTo>
                    <a:pt x="20928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g88a6766c5a_0_0"/>
            <p:cNvSpPr/>
            <p:nvPr/>
          </p:nvSpPr>
          <p:spPr>
            <a:xfrm>
              <a:off x="1340475" y="2686225"/>
              <a:ext cx="223550" cy="870950"/>
            </a:xfrm>
            <a:custGeom>
              <a:avLst/>
              <a:gdLst/>
              <a:ahLst/>
              <a:cxnLst/>
              <a:rect l="l" t="t" r="r" b="b"/>
              <a:pathLst>
                <a:path w="8942" h="34838" extrusionOk="0">
                  <a:moveTo>
                    <a:pt x="0" y="1"/>
                  </a:moveTo>
                  <a:lnTo>
                    <a:pt x="0" y="34838"/>
                  </a:lnTo>
                  <a:lnTo>
                    <a:pt x="8941" y="34838"/>
                  </a:lnTo>
                  <a:lnTo>
                    <a:pt x="894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88a6766c5a_0_0"/>
            <p:cNvSpPr/>
            <p:nvPr/>
          </p:nvSpPr>
          <p:spPr>
            <a:xfrm>
              <a:off x="1340475" y="3711400"/>
              <a:ext cx="223550" cy="870900"/>
            </a:xfrm>
            <a:custGeom>
              <a:avLst/>
              <a:gdLst/>
              <a:ahLst/>
              <a:cxnLst/>
              <a:rect l="l" t="t" r="r" b="b"/>
              <a:pathLst>
                <a:path w="8942" h="34836" extrusionOk="0">
                  <a:moveTo>
                    <a:pt x="0" y="0"/>
                  </a:moveTo>
                  <a:lnTo>
                    <a:pt x="2075" y="34835"/>
                  </a:lnTo>
                  <a:lnTo>
                    <a:pt x="6867" y="34835"/>
                  </a:lnTo>
                  <a:lnTo>
                    <a:pt x="894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88a6766c5a_0_0"/>
            <p:cNvSpPr/>
            <p:nvPr/>
          </p:nvSpPr>
          <p:spPr>
            <a:xfrm>
              <a:off x="1345925" y="3530975"/>
              <a:ext cx="212650" cy="212650"/>
            </a:xfrm>
            <a:custGeom>
              <a:avLst/>
              <a:gdLst/>
              <a:ahLst/>
              <a:cxnLst/>
              <a:rect l="l" t="t" r="r" b="b"/>
              <a:pathLst>
                <a:path w="8506" h="8506" extrusionOk="0">
                  <a:moveTo>
                    <a:pt x="4252" y="0"/>
                  </a:moveTo>
                  <a:cubicBezTo>
                    <a:pt x="1904" y="0"/>
                    <a:pt x="0" y="1904"/>
                    <a:pt x="0" y="4252"/>
                  </a:cubicBezTo>
                  <a:cubicBezTo>
                    <a:pt x="0" y="6601"/>
                    <a:pt x="1904" y="8505"/>
                    <a:pt x="4252" y="8505"/>
                  </a:cubicBezTo>
                  <a:cubicBezTo>
                    <a:pt x="6601" y="8505"/>
                    <a:pt x="8505" y="6601"/>
                    <a:pt x="8505" y="4252"/>
                  </a:cubicBezTo>
                  <a:cubicBezTo>
                    <a:pt x="8505" y="1904"/>
                    <a:pt x="6601" y="0"/>
                    <a:pt x="42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88a6766c5a_0_0"/>
            <p:cNvSpPr/>
            <p:nvPr/>
          </p:nvSpPr>
          <p:spPr>
            <a:xfrm>
              <a:off x="6254450" y="2686225"/>
              <a:ext cx="223550" cy="870950"/>
            </a:xfrm>
            <a:custGeom>
              <a:avLst/>
              <a:gdLst/>
              <a:ahLst/>
              <a:cxnLst/>
              <a:rect l="l" t="t" r="r" b="b"/>
              <a:pathLst>
                <a:path w="8942" h="34838" extrusionOk="0">
                  <a:moveTo>
                    <a:pt x="0" y="1"/>
                  </a:moveTo>
                  <a:lnTo>
                    <a:pt x="0" y="34838"/>
                  </a:lnTo>
                  <a:lnTo>
                    <a:pt x="8941" y="34838"/>
                  </a:lnTo>
                  <a:lnTo>
                    <a:pt x="894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88a6766c5a_0_0"/>
            <p:cNvSpPr/>
            <p:nvPr/>
          </p:nvSpPr>
          <p:spPr>
            <a:xfrm>
              <a:off x="6254450" y="3711400"/>
              <a:ext cx="223550" cy="870900"/>
            </a:xfrm>
            <a:custGeom>
              <a:avLst/>
              <a:gdLst/>
              <a:ahLst/>
              <a:cxnLst/>
              <a:rect l="l" t="t" r="r" b="b"/>
              <a:pathLst>
                <a:path w="8942" h="34836" extrusionOk="0">
                  <a:moveTo>
                    <a:pt x="0" y="0"/>
                  </a:moveTo>
                  <a:lnTo>
                    <a:pt x="2075" y="34835"/>
                  </a:lnTo>
                  <a:lnTo>
                    <a:pt x="6867" y="34835"/>
                  </a:lnTo>
                  <a:lnTo>
                    <a:pt x="894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88a6766c5a_0_0"/>
            <p:cNvSpPr/>
            <p:nvPr/>
          </p:nvSpPr>
          <p:spPr>
            <a:xfrm>
              <a:off x="6259900" y="3530975"/>
              <a:ext cx="212650" cy="212650"/>
            </a:xfrm>
            <a:custGeom>
              <a:avLst/>
              <a:gdLst/>
              <a:ahLst/>
              <a:cxnLst/>
              <a:rect l="l" t="t" r="r" b="b"/>
              <a:pathLst>
                <a:path w="8506" h="8506" extrusionOk="0">
                  <a:moveTo>
                    <a:pt x="4252" y="0"/>
                  </a:moveTo>
                  <a:cubicBezTo>
                    <a:pt x="1904" y="0"/>
                    <a:pt x="0" y="1904"/>
                    <a:pt x="0" y="4252"/>
                  </a:cubicBezTo>
                  <a:cubicBezTo>
                    <a:pt x="0" y="6601"/>
                    <a:pt x="1904" y="8505"/>
                    <a:pt x="4252" y="8505"/>
                  </a:cubicBezTo>
                  <a:cubicBezTo>
                    <a:pt x="6601" y="8505"/>
                    <a:pt x="8505" y="6601"/>
                    <a:pt x="8505" y="4252"/>
                  </a:cubicBezTo>
                  <a:cubicBezTo>
                    <a:pt x="8505" y="1904"/>
                    <a:pt x="6601" y="0"/>
                    <a:pt x="42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88a6766c5a_0_0"/>
            <p:cNvSpPr/>
            <p:nvPr/>
          </p:nvSpPr>
          <p:spPr>
            <a:xfrm>
              <a:off x="5217575" y="2177825"/>
              <a:ext cx="219050" cy="266775"/>
            </a:xfrm>
            <a:custGeom>
              <a:avLst/>
              <a:gdLst/>
              <a:ahLst/>
              <a:cxnLst/>
              <a:rect l="l" t="t" r="r" b="b"/>
              <a:pathLst>
                <a:path w="8762" h="10671" extrusionOk="0">
                  <a:moveTo>
                    <a:pt x="1" y="1"/>
                  </a:moveTo>
                  <a:lnTo>
                    <a:pt x="2072" y="10671"/>
                  </a:lnTo>
                  <a:lnTo>
                    <a:pt x="6692" y="10671"/>
                  </a:lnTo>
                  <a:lnTo>
                    <a:pt x="876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88a6766c5a_0_0"/>
            <p:cNvSpPr/>
            <p:nvPr/>
          </p:nvSpPr>
          <p:spPr>
            <a:xfrm>
              <a:off x="2296500" y="2177825"/>
              <a:ext cx="219100" cy="266775"/>
            </a:xfrm>
            <a:custGeom>
              <a:avLst/>
              <a:gdLst/>
              <a:ahLst/>
              <a:cxnLst/>
              <a:rect l="l" t="t" r="r" b="b"/>
              <a:pathLst>
                <a:path w="8764" h="10671" extrusionOk="0">
                  <a:moveTo>
                    <a:pt x="0" y="1"/>
                  </a:moveTo>
                  <a:lnTo>
                    <a:pt x="2071" y="10671"/>
                  </a:lnTo>
                  <a:lnTo>
                    <a:pt x="6692" y="10671"/>
                  </a:lnTo>
                  <a:lnTo>
                    <a:pt x="876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88a6766c5a_0_124"/>
          <p:cNvSpPr txBox="1">
            <a:spLocks noGrp="1"/>
          </p:cNvSpPr>
          <p:nvPr>
            <p:ph type="title" idx="8"/>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Initial Exploration</a:t>
            </a:r>
            <a:endParaRPr/>
          </a:p>
        </p:txBody>
      </p:sp>
      <p:sp>
        <p:nvSpPr>
          <p:cNvPr id="515" name="Google Shape;515;g88a6766c5a_0_124"/>
          <p:cNvSpPr/>
          <p:nvPr/>
        </p:nvSpPr>
        <p:spPr>
          <a:xfrm>
            <a:off x="3540499" y="2290200"/>
            <a:ext cx="1984200" cy="19527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5000">
                <a:solidFill>
                  <a:schemeClr val="lt1"/>
                </a:solidFill>
                <a:latin typeface="Fira Sans Condensed Black"/>
                <a:ea typeface="Fira Sans Condensed Black"/>
                <a:cs typeface="Fira Sans Condensed Black"/>
                <a:sym typeface="Fira Sans Condensed Black"/>
              </a:rPr>
              <a:t>134</a:t>
            </a:r>
            <a:endParaRPr sz="5000">
              <a:solidFill>
                <a:schemeClr val="lt1"/>
              </a:solidFill>
              <a:latin typeface="Fira Sans Condensed Black"/>
              <a:ea typeface="Fira Sans Condensed Black"/>
              <a:cs typeface="Fira Sans Condensed Black"/>
              <a:sym typeface="Fira Sans Condensed Black"/>
            </a:endParaRPr>
          </a:p>
        </p:txBody>
      </p:sp>
      <p:sp>
        <p:nvSpPr>
          <p:cNvPr id="516" name="Google Shape;516;g88a6766c5a_0_124"/>
          <p:cNvSpPr/>
          <p:nvPr/>
        </p:nvSpPr>
        <p:spPr>
          <a:xfrm>
            <a:off x="300675" y="3171752"/>
            <a:ext cx="1918500" cy="601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3200" b="1">
                <a:solidFill>
                  <a:schemeClr val="lt1"/>
                </a:solidFill>
                <a:latin typeface="Advent Pro"/>
                <a:ea typeface="Advent Pro"/>
                <a:cs typeface="Advent Pro"/>
                <a:sym typeface="Advent Pro"/>
              </a:rPr>
              <a:t>Products</a:t>
            </a:r>
            <a:endParaRPr sz="3200" b="1" i="0" u="none" strike="noStrike" cap="none">
              <a:solidFill>
                <a:schemeClr val="lt1"/>
              </a:solidFill>
              <a:latin typeface="Advent Pro"/>
              <a:ea typeface="Advent Pro"/>
              <a:cs typeface="Advent Pro"/>
              <a:sym typeface="Advent Pro"/>
            </a:endParaRPr>
          </a:p>
        </p:txBody>
      </p:sp>
      <p:sp>
        <p:nvSpPr>
          <p:cNvPr id="517" name="Google Shape;517;g88a6766c5a_0_124"/>
          <p:cNvSpPr/>
          <p:nvPr/>
        </p:nvSpPr>
        <p:spPr>
          <a:xfrm>
            <a:off x="267824" y="1087913"/>
            <a:ext cx="1984200" cy="1952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3800">
                <a:solidFill>
                  <a:schemeClr val="lt1"/>
                </a:solidFill>
                <a:latin typeface="Fira Sans Condensed Black"/>
                <a:ea typeface="Fira Sans Condensed Black"/>
                <a:cs typeface="Fira Sans Condensed Black"/>
                <a:sym typeface="Fira Sans Condensed Black"/>
              </a:rPr>
              <a:t>49677</a:t>
            </a:r>
            <a:endParaRPr sz="3800">
              <a:solidFill>
                <a:schemeClr val="lt1"/>
              </a:solidFill>
              <a:latin typeface="Fira Sans Condensed Black"/>
              <a:ea typeface="Fira Sans Condensed Black"/>
              <a:cs typeface="Fira Sans Condensed Black"/>
              <a:sym typeface="Fira Sans Condensed Black"/>
            </a:endParaRPr>
          </a:p>
        </p:txBody>
      </p:sp>
      <p:sp>
        <p:nvSpPr>
          <p:cNvPr id="518" name="Google Shape;518;g88a6766c5a_0_124"/>
          <p:cNvSpPr/>
          <p:nvPr/>
        </p:nvSpPr>
        <p:spPr>
          <a:xfrm>
            <a:off x="3612750" y="4347177"/>
            <a:ext cx="1918500" cy="601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3400" b="1">
                <a:solidFill>
                  <a:schemeClr val="lt1"/>
                </a:solidFill>
                <a:latin typeface="Advent Pro"/>
                <a:ea typeface="Advent Pro"/>
                <a:cs typeface="Advent Pro"/>
                <a:sym typeface="Advent Pro"/>
              </a:rPr>
              <a:t>Aisles</a:t>
            </a:r>
            <a:endParaRPr sz="3400" b="1" i="0" u="none" strike="noStrike" cap="none">
              <a:solidFill>
                <a:schemeClr val="lt1"/>
              </a:solidFill>
              <a:latin typeface="Advent Pro"/>
              <a:ea typeface="Advent Pro"/>
              <a:cs typeface="Advent Pro"/>
              <a:sym typeface="Advent Pro"/>
            </a:endParaRPr>
          </a:p>
        </p:txBody>
      </p:sp>
      <p:sp>
        <p:nvSpPr>
          <p:cNvPr id="519" name="Google Shape;519;g88a6766c5a_0_124"/>
          <p:cNvSpPr/>
          <p:nvPr/>
        </p:nvSpPr>
        <p:spPr>
          <a:xfrm>
            <a:off x="6813174" y="1087925"/>
            <a:ext cx="1984200" cy="19527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3600">
                <a:solidFill>
                  <a:schemeClr val="lt1"/>
                </a:solidFill>
                <a:latin typeface="Fira Sans Condensed Black"/>
                <a:ea typeface="Fira Sans Condensed Black"/>
                <a:cs typeface="Fira Sans Condensed Black"/>
                <a:sym typeface="Fira Sans Condensed Black"/>
              </a:rPr>
              <a:t>200k+</a:t>
            </a:r>
            <a:endParaRPr sz="3600">
              <a:solidFill>
                <a:schemeClr val="lt1"/>
              </a:solidFill>
              <a:latin typeface="Fira Sans Condensed Black"/>
              <a:ea typeface="Fira Sans Condensed Black"/>
              <a:cs typeface="Fira Sans Condensed Black"/>
              <a:sym typeface="Fira Sans Condensed Black"/>
            </a:endParaRPr>
          </a:p>
        </p:txBody>
      </p:sp>
      <p:sp>
        <p:nvSpPr>
          <p:cNvPr id="520" name="Google Shape;520;g88a6766c5a_0_124"/>
          <p:cNvSpPr/>
          <p:nvPr/>
        </p:nvSpPr>
        <p:spPr>
          <a:xfrm>
            <a:off x="6846025" y="3171752"/>
            <a:ext cx="1918500" cy="601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3400" b="1">
                <a:solidFill>
                  <a:schemeClr val="lt1"/>
                </a:solidFill>
                <a:latin typeface="Advent Pro"/>
                <a:ea typeface="Advent Pro"/>
                <a:cs typeface="Advent Pro"/>
                <a:sym typeface="Advent Pro"/>
              </a:rPr>
              <a:t>Users</a:t>
            </a:r>
            <a:endParaRPr sz="3400" b="1" i="0" u="none" strike="noStrike" cap="none">
              <a:solidFill>
                <a:schemeClr val="lt1"/>
              </a:solidFill>
              <a:latin typeface="Advent Pro"/>
              <a:ea typeface="Advent Pro"/>
              <a:cs typeface="Advent Pro"/>
              <a:sym typeface="Advent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88a6766c5a_0_142"/>
          <p:cNvSpPr txBox="1">
            <a:spLocks noGrp="1"/>
          </p:cNvSpPr>
          <p:nvPr>
            <p:ph type="title" idx="8"/>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Dimension Reduction</a:t>
            </a:r>
            <a:endParaRPr/>
          </a:p>
        </p:txBody>
      </p:sp>
      <p:sp>
        <p:nvSpPr>
          <p:cNvPr id="526" name="Google Shape;526;g88a6766c5a_0_142"/>
          <p:cNvSpPr/>
          <p:nvPr/>
        </p:nvSpPr>
        <p:spPr>
          <a:xfrm>
            <a:off x="293950" y="1231725"/>
            <a:ext cx="2333700" cy="10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6000" b="1">
                <a:solidFill>
                  <a:schemeClr val="lt1"/>
                </a:solidFill>
                <a:latin typeface="Advent Pro"/>
                <a:ea typeface="Advent Pro"/>
                <a:cs typeface="Advent Pro"/>
                <a:sym typeface="Advent Pro"/>
              </a:rPr>
              <a:t>PCA</a:t>
            </a:r>
            <a:endParaRPr sz="1400" b="0" i="0" u="none" strike="noStrike" cap="none">
              <a:solidFill>
                <a:srgbClr val="000000"/>
              </a:solidFill>
              <a:latin typeface="Arial"/>
              <a:ea typeface="Arial"/>
              <a:cs typeface="Arial"/>
              <a:sym typeface="Arial"/>
            </a:endParaRPr>
          </a:p>
        </p:txBody>
      </p:sp>
      <p:sp>
        <p:nvSpPr>
          <p:cNvPr id="527" name="Google Shape;527;g88a6766c5a_0_142"/>
          <p:cNvSpPr txBox="1">
            <a:spLocks noGrp="1"/>
          </p:cNvSpPr>
          <p:nvPr>
            <p:ph type="subTitle" idx="5"/>
          </p:nvPr>
        </p:nvSpPr>
        <p:spPr>
          <a:xfrm>
            <a:off x="249244" y="2279617"/>
            <a:ext cx="2423100" cy="7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Rotates data samples to be aligned with axes</a:t>
            </a:r>
            <a:endParaRPr/>
          </a:p>
          <a:p>
            <a:pPr marL="0" lvl="0" indent="0" algn="l" rtl="0">
              <a:spcBef>
                <a:spcPts val="0"/>
              </a:spcBef>
              <a:spcAft>
                <a:spcPts val="0"/>
              </a:spcAft>
              <a:buNone/>
            </a:pPr>
            <a:endParaRPr/>
          </a:p>
        </p:txBody>
      </p:sp>
      <p:grpSp>
        <p:nvGrpSpPr>
          <p:cNvPr id="528" name="Google Shape;528;g88a6766c5a_0_142"/>
          <p:cNvGrpSpPr/>
          <p:nvPr/>
        </p:nvGrpSpPr>
        <p:grpSpPr>
          <a:xfrm rot="5400000">
            <a:off x="1258944" y="3098572"/>
            <a:ext cx="403706" cy="225037"/>
            <a:chOff x="4791775" y="1877500"/>
            <a:chExt cx="66725" cy="36975"/>
          </a:xfrm>
        </p:grpSpPr>
        <p:sp>
          <p:nvSpPr>
            <p:cNvPr id="529" name="Google Shape;529;g88a6766c5a_0_14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g88a6766c5a_0_14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1" name="Google Shape;531;g88a6766c5a_0_142"/>
          <p:cNvSpPr txBox="1">
            <a:spLocks noGrp="1"/>
          </p:cNvSpPr>
          <p:nvPr>
            <p:ph type="subTitle" idx="5"/>
          </p:nvPr>
        </p:nvSpPr>
        <p:spPr>
          <a:xfrm>
            <a:off x="249244" y="3406704"/>
            <a:ext cx="2423100" cy="7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Shifts data samples so they have mean 0</a:t>
            </a:r>
            <a:endParaRPr/>
          </a:p>
        </p:txBody>
      </p:sp>
      <p:sp>
        <p:nvSpPr>
          <p:cNvPr id="532" name="Google Shape;532;g88a6766c5a_0_142"/>
          <p:cNvSpPr txBox="1">
            <a:spLocks noGrp="1"/>
          </p:cNvSpPr>
          <p:nvPr>
            <p:ph type="subTitle" idx="5"/>
          </p:nvPr>
        </p:nvSpPr>
        <p:spPr>
          <a:xfrm>
            <a:off x="249244" y="4242917"/>
            <a:ext cx="2423100" cy="7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No information is lost</a:t>
            </a:r>
            <a:endParaRPr/>
          </a:p>
        </p:txBody>
      </p:sp>
      <p:grpSp>
        <p:nvGrpSpPr>
          <p:cNvPr id="533" name="Google Shape;533;g88a6766c5a_0_142"/>
          <p:cNvGrpSpPr/>
          <p:nvPr/>
        </p:nvGrpSpPr>
        <p:grpSpPr>
          <a:xfrm rot="5400000">
            <a:off x="1258944" y="4231884"/>
            <a:ext cx="403706" cy="225037"/>
            <a:chOff x="4791775" y="1877500"/>
            <a:chExt cx="66725" cy="36975"/>
          </a:xfrm>
        </p:grpSpPr>
        <p:sp>
          <p:nvSpPr>
            <p:cNvPr id="534" name="Google Shape;534;g88a6766c5a_0_14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g88a6766c5a_0_14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6" name="Google Shape;536;g88a6766c5a_0_142"/>
          <p:cNvGrpSpPr/>
          <p:nvPr/>
        </p:nvGrpSpPr>
        <p:grpSpPr>
          <a:xfrm>
            <a:off x="2990800" y="1075700"/>
            <a:ext cx="6055225" cy="3919025"/>
            <a:chOff x="2946075" y="1231725"/>
            <a:chExt cx="6055225" cy="3919025"/>
          </a:xfrm>
        </p:grpSpPr>
        <p:grpSp>
          <p:nvGrpSpPr>
            <p:cNvPr id="537" name="Google Shape;537;g88a6766c5a_0_142"/>
            <p:cNvGrpSpPr/>
            <p:nvPr/>
          </p:nvGrpSpPr>
          <p:grpSpPr>
            <a:xfrm>
              <a:off x="2946075" y="1231725"/>
              <a:ext cx="6055225" cy="3575846"/>
              <a:chOff x="2627650" y="1335175"/>
              <a:chExt cx="6055225" cy="3575846"/>
            </a:xfrm>
          </p:grpSpPr>
          <p:grpSp>
            <p:nvGrpSpPr>
              <p:cNvPr id="538" name="Google Shape;538;g88a6766c5a_0_142"/>
              <p:cNvGrpSpPr/>
              <p:nvPr/>
            </p:nvGrpSpPr>
            <p:grpSpPr>
              <a:xfrm>
                <a:off x="3404500" y="1335175"/>
                <a:ext cx="5052831" cy="3575846"/>
                <a:chOff x="3759675" y="1322925"/>
                <a:chExt cx="5052831" cy="3575846"/>
              </a:xfrm>
            </p:grpSpPr>
            <p:grpSp>
              <p:nvGrpSpPr>
                <p:cNvPr id="539" name="Google Shape;539;g88a6766c5a_0_142"/>
                <p:cNvGrpSpPr/>
                <p:nvPr/>
              </p:nvGrpSpPr>
              <p:grpSpPr>
                <a:xfrm>
                  <a:off x="7614047" y="3790015"/>
                  <a:ext cx="1198458" cy="1108756"/>
                  <a:chOff x="2456800" y="3682271"/>
                  <a:chExt cx="395270" cy="371966"/>
                </a:xfrm>
              </p:grpSpPr>
              <p:sp>
                <p:nvSpPr>
                  <p:cNvPr id="540" name="Google Shape;540;g88a6766c5a_0_142"/>
                  <p:cNvSpPr/>
                  <p:nvPr/>
                </p:nvSpPr>
                <p:spPr>
                  <a:xfrm>
                    <a:off x="2480314" y="3682271"/>
                    <a:ext cx="371756" cy="371966"/>
                  </a:xfrm>
                  <a:custGeom>
                    <a:avLst/>
                    <a:gdLst/>
                    <a:ahLst/>
                    <a:cxnLst/>
                    <a:rect l="l" t="t" r="r" b="b"/>
                    <a:pathLst>
                      <a:path w="14150" h="14158" extrusionOk="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g88a6766c5a_0_142"/>
                  <p:cNvSpPr/>
                  <p:nvPr/>
                </p:nvSpPr>
                <p:spPr>
                  <a:xfrm>
                    <a:off x="2456800" y="3724018"/>
                    <a:ext cx="353549" cy="330114"/>
                  </a:xfrm>
                  <a:custGeom>
                    <a:avLst/>
                    <a:gdLst/>
                    <a:ahLst/>
                    <a:cxnLst/>
                    <a:rect l="l" t="t" r="r" b="b"/>
                    <a:pathLst>
                      <a:path w="13457" h="12565" extrusionOk="0">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g88a6766c5a_0_142"/>
                  <p:cNvSpPr/>
                  <p:nvPr/>
                </p:nvSpPr>
                <p:spPr>
                  <a:xfrm>
                    <a:off x="2557318" y="3892267"/>
                    <a:ext cx="217589" cy="96000"/>
                  </a:xfrm>
                  <a:custGeom>
                    <a:avLst/>
                    <a:gdLst/>
                    <a:ahLst/>
                    <a:cxnLst/>
                    <a:rect l="l" t="t" r="r" b="b"/>
                    <a:pathLst>
                      <a:path w="8282" h="3654" extrusionOk="0">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g88a6766c5a_0_142"/>
                  <p:cNvSpPr/>
                  <p:nvPr/>
                </p:nvSpPr>
                <p:spPr>
                  <a:xfrm>
                    <a:off x="2557318" y="3892267"/>
                    <a:ext cx="217746" cy="53359"/>
                  </a:xfrm>
                  <a:custGeom>
                    <a:avLst/>
                    <a:gdLst/>
                    <a:ahLst/>
                    <a:cxnLst/>
                    <a:rect l="l" t="t" r="r" b="b"/>
                    <a:pathLst>
                      <a:path w="8288" h="2031" extrusionOk="0">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g88a6766c5a_0_142"/>
                  <p:cNvSpPr/>
                  <p:nvPr/>
                </p:nvSpPr>
                <p:spPr>
                  <a:xfrm>
                    <a:off x="2588189"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g88a6766c5a_0_142"/>
                  <p:cNvSpPr/>
                  <p:nvPr/>
                </p:nvSpPr>
                <p:spPr>
                  <a:xfrm>
                    <a:off x="2600221"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g88a6766c5a_0_142"/>
                  <p:cNvSpPr/>
                  <p:nvPr/>
                </p:nvSpPr>
                <p:spPr>
                  <a:xfrm>
                    <a:off x="2714113"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g88a6766c5a_0_142"/>
                  <p:cNvSpPr/>
                  <p:nvPr/>
                </p:nvSpPr>
                <p:spPr>
                  <a:xfrm>
                    <a:off x="2726146"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g88a6766c5a_0_142"/>
                  <p:cNvSpPr/>
                  <p:nvPr/>
                </p:nvSpPr>
                <p:spPr>
                  <a:xfrm>
                    <a:off x="2577259" y="3895131"/>
                    <a:ext cx="177681" cy="33156"/>
                  </a:xfrm>
                  <a:custGeom>
                    <a:avLst/>
                    <a:gdLst/>
                    <a:ahLst/>
                    <a:cxnLst/>
                    <a:rect l="l" t="t" r="r" b="b"/>
                    <a:pathLst>
                      <a:path w="6763" h="1262" extrusionOk="0">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9" name="Google Shape;549;g88a6766c5a_0_142"/>
                <p:cNvGrpSpPr/>
                <p:nvPr/>
              </p:nvGrpSpPr>
              <p:grpSpPr>
                <a:xfrm>
                  <a:off x="4477494" y="1927428"/>
                  <a:ext cx="3372590" cy="2567300"/>
                  <a:chOff x="2183288" y="3555572"/>
                  <a:chExt cx="1136241" cy="835873"/>
                </a:xfrm>
              </p:grpSpPr>
              <p:sp>
                <p:nvSpPr>
                  <p:cNvPr id="550" name="Google Shape;550;g88a6766c5a_0_14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1" name="Google Shape;551;g88a6766c5a_0_142"/>
                  <p:cNvGrpSpPr/>
                  <p:nvPr/>
                </p:nvGrpSpPr>
                <p:grpSpPr>
                  <a:xfrm>
                    <a:off x="2205895" y="3637269"/>
                    <a:ext cx="1089848" cy="724994"/>
                    <a:chOff x="2205895" y="3637269"/>
                    <a:chExt cx="1089848" cy="724994"/>
                  </a:xfrm>
                </p:grpSpPr>
                <p:sp>
                  <p:nvSpPr>
                    <p:cNvPr id="552" name="Google Shape;552;g88a6766c5a_0_14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g88a6766c5a_0_14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g88a6766c5a_0_14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g88a6766c5a_0_14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g88a6766c5a_0_14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g88a6766c5a_0_14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8" name="Google Shape;558;g88a6766c5a_0_14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9" name="Google Shape;559;g88a6766c5a_0_14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sm" len="sm"/>
                  </a:ln>
                </p:spPr>
              </p:cxnSp>
              <p:sp>
                <p:nvSpPr>
                  <p:cNvPr id="560" name="Google Shape;560;g88a6766c5a_0_14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g88a6766c5a_0_14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g88a6766c5a_0_14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3" name="Google Shape;563;g88a6766c5a_0_142"/>
                <p:cNvSpPr/>
                <p:nvPr/>
              </p:nvSpPr>
              <p:spPr>
                <a:xfrm>
                  <a:off x="3759675" y="1543050"/>
                  <a:ext cx="1396062" cy="1334880"/>
                </a:xfrm>
                <a:prstGeom prst="irregularSeal1">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dk2"/>
                      </a:solidFill>
                      <a:latin typeface="Roboto"/>
                      <a:ea typeface="Roboto"/>
                      <a:cs typeface="Roboto"/>
                      <a:sym typeface="Roboto"/>
                    </a:rPr>
                    <a:t>Raw Data</a:t>
                  </a:r>
                  <a:endParaRPr b="1"/>
                </a:p>
              </p:txBody>
            </p:sp>
            <p:cxnSp>
              <p:nvCxnSpPr>
                <p:cNvPr id="564" name="Google Shape;564;g88a6766c5a_0_142"/>
                <p:cNvCxnSpPr/>
                <p:nvPr/>
              </p:nvCxnSpPr>
              <p:spPr>
                <a:xfrm>
                  <a:off x="7850077" y="2730947"/>
                  <a:ext cx="280500" cy="0"/>
                </a:xfrm>
                <a:prstGeom prst="straightConnector1">
                  <a:avLst/>
                </a:prstGeom>
                <a:noFill/>
                <a:ln w="9525" cap="flat" cmpd="sng">
                  <a:solidFill>
                    <a:srgbClr val="BAC8D3"/>
                  </a:solidFill>
                  <a:prstDash val="solid"/>
                  <a:round/>
                  <a:headEnd type="none" w="sm" len="sm"/>
                  <a:tailEnd type="diamond" w="med" len="med"/>
                </a:ln>
              </p:spPr>
            </p:cxnSp>
            <p:sp>
              <p:nvSpPr>
                <p:cNvPr id="565" name="Google Shape;565;g88a6766c5a_0_142"/>
                <p:cNvSpPr/>
                <p:nvPr/>
              </p:nvSpPr>
              <p:spPr>
                <a:xfrm>
                  <a:off x="5976275" y="1322925"/>
                  <a:ext cx="1198500" cy="604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dk2"/>
                      </a:solidFill>
                      <a:latin typeface="Roboto"/>
                      <a:ea typeface="Roboto"/>
                      <a:cs typeface="Roboto"/>
                      <a:sym typeface="Roboto"/>
                    </a:rPr>
                    <a:t>Scale Data</a:t>
                  </a:r>
                  <a:endParaRPr/>
                </a:p>
              </p:txBody>
            </p:sp>
          </p:grpSp>
          <p:sp>
            <p:nvSpPr>
              <p:cNvPr id="566" name="Google Shape;566;g88a6766c5a_0_142"/>
              <p:cNvSpPr/>
              <p:nvPr/>
            </p:nvSpPr>
            <p:spPr>
              <a:xfrm>
                <a:off x="7769675" y="2426925"/>
                <a:ext cx="913200" cy="604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Roboto"/>
                    <a:ea typeface="Roboto"/>
                    <a:cs typeface="Roboto"/>
                    <a:sym typeface="Roboto"/>
                  </a:rPr>
                  <a:t>Fit Data</a:t>
                </a:r>
                <a:endParaRPr/>
              </a:p>
            </p:txBody>
          </p:sp>
          <p:sp>
            <p:nvSpPr>
              <p:cNvPr id="567" name="Google Shape;567;g88a6766c5a_0_142"/>
              <p:cNvSpPr/>
              <p:nvPr/>
            </p:nvSpPr>
            <p:spPr>
              <a:xfrm>
                <a:off x="4740798" y="3284700"/>
                <a:ext cx="406640" cy="35922"/>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68" name="Google Shape;568;g88a6766c5a_0_142"/>
              <p:cNvCxnSpPr/>
              <p:nvPr/>
            </p:nvCxnSpPr>
            <p:spPr>
              <a:xfrm>
                <a:off x="3839930" y="3846086"/>
                <a:ext cx="265500" cy="0"/>
              </a:xfrm>
              <a:prstGeom prst="straightConnector1">
                <a:avLst/>
              </a:prstGeom>
              <a:noFill/>
              <a:ln w="9525" cap="flat" cmpd="sng">
                <a:solidFill>
                  <a:srgbClr val="BAC8D3"/>
                </a:solidFill>
                <a:prstDash val="solid"/>
                <a:round/>
                <a:headEnd type="diamond" w="med" len="med"/>
                <a:tailEnd type="none" w="sm" len="sm"/>
              </a:ln>
            </p:spPr>
          </p:cxnSp>
          <p:sp>
            <p:nvSpPr>
              <p:cNvPr id="569" name="Google Shape;569;g88a6766c5a_0_142"/>
              <p:cNvSpPr/>
              <p:nvPr/>
            </p:nvSpPr>
            <p:spPr>
              <a:xfrm>
                <a:off x="2627650" y="3543825"/>
                <a:ext cx="1198500" cy="604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Roboto"/>
                    <a:ea typeface="Roboto"/>
                    <a:cs typeface="Roboto"/>
                    <a:sym typeface="Roboto"/>
                  </a:rPr>
                  <a:t>Transform</a:t>
                </a:r>
                <a:endParaRPr/>
              </a:p>
            </p:txBody>
          </p:sp>
        </p:grpSp>
        <p:cxnSp>
          <p:nvCxnSpPr>
            <p:cNvPr id="570" name="Google Shape;570;g88a6766c5a_0_142"/>
            <p:cNvCxnSpPr/>
            <p:nvPr/>
          </p:nvCxnSpPr>
          <p:spPr>
            <a:xfrm rot="10800000">
              <a:off x="6793767" y="4385151"/>
              <a:ext cx="0" cy="161100"/>
            </a:xfrm>
            <a:prstGeom prst="straightConnector1">
              <a:avLst/>
            </a:prstGeom>
            <a:noFill/>
            <a:ln w="9525" cap="flat" cmpd="sng">
              <a:solidFill>
                <a:srgbClr val="BAC8D3"/>
              </a:solidFill>
              <a:prstDash val="solid"/>
              <a:round/>
              <a:headEnd type="diamond" w="med" len="med"/>
              <a:tailEnd type="none" w="sm" len="sm"/>
            </a:ln>
          </p:spPr>
        </p:cxnSp>
        <p:sp>
          <p:nvSpPr>
            <p:cNvPr id="571" name="Google Shape;571;g88a6766c5a_0_142"/>
            <p:cNvSpPr/>
            <p:nvPr/>
          </p:nvSpPr>
          <p:spPr>
            <a:xfrm>
              <a:off x="6337175" y="4546250"/>
              <a:ext cx="913200" cy="604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Roboto"/>
                  <a:ea typeface="Roboto"/>
                  <a:cs typeface="Roboto"/>
                  <a:sym typeface="Roboto"/>
                </a:rPr>
                <a:t>Plot</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88a6766c5a_0_172"/>
          <p:cNvSpPr txBox="1">
            <a:spLocks noGrp="1"/>
          </p:cNvSpPr>
          <p:nvPr>
            <p:ph type="title" idx="4"/>
          </p:nvPr>
        </p:nvSpPr>
        <p:spPr>
          <a:xfrm>
            <a:off x="5866369" y="1474962"/>
            <a:ext cx="2423100"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77" name="Google Shape;577;g88a6766c5a_0_172"/>
          <p:cNvSpPr txBox="1">
            <a:spLocks noGrp="1"/>
          </p:cNvSpPr>
          <p:nvPr>
            <p:ph type="subTitle" idx="5"/>
          </p:nvPr>
        </p:nvSpPr>
        <p:spPr>
          <a:xfrm>
            <a:off x="5866369" y="2210942"/>
            <a:ext cx="24231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g88a6766c5a_0_172"/>
          <p:cNvSpPr txBox="1">
            <a:spLocks noGrp="1"/>
          </p:cNvSpPr>
          <p:nvPr>
            <p:ph type="title" idx="6"/>
          </p:nvPr>
        </p:nvSpPr>
        <p:spPr>
          <a:xfrm>
            <a:off x="5866369" y="3019844"/>
            <a:ext cx="2423100"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79" name="Google Shape;579;g88a6766c5a_0_172"/>
          <p:cNvSpPr txBox="1">
            <a:spLocks noGrp="1"/>
          </p:cNvSpPr>
          <p:nvPr>
            <p:ph type="subTitle" idx="7"/>
          </p:nvPr>
        </p:nvSpPr>
        <p:spPr>
          <a:xfrm>
            <a:off x="5866369" y="3747687"/>
            <a:ext cx="24231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g88a6766c5a_0_172"/>
          <p:cNvSpPr txBox="1">
            <a:spLocks noGrp="1"/>
          </p:cNvSpPr>
          <p:nvPr>
            <p:ph type="title" idx="8"/>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Explained Variance Plot</a:t>
            </a:r>
            <a:endParaRPr/>
          </a:p>
        </p:txBody>
      </p:sp>
      <p:pic>
        <p:nvPicPr>
          <p:cNvPr id="581" name="Google Shape;581;g88a6766c5a_0_172"/>
          <p:cNvPicPr preferRelativeResize="0"/>
          <p:nvPr/>
        </p:nvPicPr>
        <p:blipFill>
          <a:blip r:embed="rId3">
            <a:alphaModFix/>
          </a:blip>
          <a:stretch>
            <a:fillRect/>
          </a:stretch>
        </p:blipFill>
        <p:spPr>
          <a:xfrm>
            <a:off x="159401" y="1348315"/>
            <a:ext cx="4243505" cy="2991425"/>
          </a:xfrm>
          <a:prstGeom prst="rect">
            <a:avLst/>
          </a:prstGeom>
          <a:noFill/>
          <a:ln>
            <a:noFill/>
          </a:ln>
        </p:spPr>
      </p:pic>
      <p:pic>
        <p:nvPicPr>
          <p:cNvPr id="582" name="Google Shape;582;g88a6766c5a_0_172"/>
          <p:cNvPicPr preferRelativeResize="0"/>
          <p:nvPr/>
        </p:nvPicPr>
        <p:blipFill>
          <a:blip r:embed="rId4">
            <a:alphaModFix/>
          </a:blip>
          <a:stretch>
            <a:fillRect/>
          </a:stretch>
        </p:blipFill>
        <p:spPr>
          <a:xfrm>
            <a:off x="4672975" y="1375650"/>
            <a:ext cx="4243500" cy="2936783"/>
          </a:xfrm>
          <a:prstGeom prst="rect">
            <a:avLst/>
          </a:prstGeom>
          <a:noFill/>
          <a:ln>
            <a:noFill/>
          </a:ln>
        </p:spPr>
      </p:pic>
      <p:grpSp>
        <p:nvGrpSpPr>
          <p:cNvPr id="583" name="Google Shape;583;g88a6766c5a_0_172"/>
          <p:cNvGrpSpPr/>
          <p:nvPr/>
        </p:nvGrpSpPr>
        <p:grpSpPr>
          <a:xfrm>
            <a:off x="1037989" y="1602630"/>
            <a:ext cx="2283412" cy="2186380"/>
            <a:chOff x="5223609" y="3731112"/>
            <a:chExt cx="371782" cy="274285"/>
          </a:xfrm>
        </p:grpSpPr>
        <p:sp>
          <p:nvSpPr>
            <p:cNvPr id="584" name="Google Shape;584;g88a6766c5a_0_172"/>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88a6766c5a_0_172"/>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6" name="Google Shape;586;g88a6766c5a_0_172"/>
          <p:cNvSpPr/>
          <p:nvPr/>
        </p:nvSpPr>
        <p:spPr>
          <a:xfrm>
            <a:off x="5866375" y="1699576"/>
            <a:ext cx="2150588" cy="1992462"/>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7" name="Google Shape;587;g88a6766c5a_0_172"/>
          <p:cNvGrpSpPr/>
          <p:nvPr/>
        </p:nvGrpSpPr>
        <p:grpSpPr>
          <a:xfrm>
            <a:off x="1849700" y="1052038"/>
            <a:ext cx="4596109" cy="3801977"/>
            <a:chOff x="1908099" y="3682271"/>
            <a:chExt cx="395296" cy="371966"/>
          </a:xfrm>
        </p:grpSpPr>
        <p:sp>
          <p:nvSpPr>
            <p:cNvPr id="588" name="Google Shape;588;g88a6766c5a_0_172"/>
            <p:cNvSpPr/>
            <p:nvPr/>
          </p:nvSpPr>
          <p:spPr>
            <a:xfrm>
              <a:off x="1931613" y="3682271"/>
              <a:ext cx="371782" cy="371966"/>
            </a:xfrm>
            <a:custGeom>
              <a:avLst/>
              <a:gdLst/>
              <a:ahLst/>
              <a:cxnLst/>
              <a:rect l="l" t="t" r="r" b="b"/>
              <a:pathLst>
                <a:path w="14151" h="14158" extrusionOk="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g88a6766c5a_0_172"/>
            <p:cNvSpPr/>
            <p:nvPr/>
          </p:nvSpPr>
          <p:spPr>
            <a:xfrm>
              <a:off x="2039487" y="3826244"/>
              <a:ext cx="30082" cy="42115"/>
            </a:xfrm>
            <a:custGeom>
              <a:avLst/>
              <a:gdLst/>
              <a:ahLst/>
              <a:cxnLst/>
              <a:rect l="l" t="t" r="r" b="b"/>
              <a:pathLst>
                <a:path w="1145" h="1603" extrusionOk="0">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g88a6766c5a_0_172"/>
            <p:cNvSpPr/>
            <p:nvPr/>
          </p:nvSpPr>
          <p:spPr>
            <a:xfrm>
              <a:off x="2051520" y="3826349"/>
              <a:ext cx="18049" cy="29951"/>
            </a:xfrm>
            <a:custGeom>
              <a:avLst/>
              <a:gdLst/>
              <a:ahLst/>
              <a:cxnLst/>
              <a:rect l="l" t="t" r="r" b="b"/>
              <a:pathLst>
                <a:path w="687" h="1140" extrusionOk="0">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g88a6766c5a_0_172"/>
            <p:cNvSpPr/>
            <p:nvPr/>
          </p:nvSpPr>
          <p:spPr>
            <a:xfrm>
              <a:off x="2165412" y="3826244"/>
              <a:ext cx="30082" cy="42115"/>
            </a:xfrm>
            <a:custGeom>
              <a:avLst/>
              <a:gdLst/>
              <a:ahLst/>
              <a:cxnLst/>
              <a:rect l="l" t="t" r="r" b="b"/>
              <a:pathLst>
                <a:path w="1145" h="1603" extrusionOk="0">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g88a6766c5a_0_172"/>
            <p:cNvSpPr/>
            <p:nvPr/>
          </p:nvSpPr>
          <p:spPr>
            <a:xfrm>
              <a:off x="2177444" y="3826349"/>
              <a:ext cx="18049" cy="29951"/>
            </a:xfrm>
            <a:custGeom>
              <a:avLst/>
              <a:gdLst/>
              <a:ahLst/>
              <a:cxnLst/>
              <a:rect l="l" t="t" r="r" b="b"/>
              <a:pathLst>
                <a:path w="687" h="1140" extrusionOk="0">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g88a6766c5a_0_172"/>
            <p:cNvSpPr/>
            <p:nvPr/>
          </p:nvSpPr>
          <p:spPr>
            <a:xfrm>
              <a:off x="2047501" y="3920825"/>
              <a:ext cx="140532" cy="39015"/>
            </a:xfrm>
            <a:custGeom>
              <a:avLst/>
              <a:gdLst/>
              <a:ahLst/>
              <a:cxnLst/>
              <a:rect l="l" t="t" r="r" b="b"/>
              <a:pathLst>
                <a:path w="5349" h="1485" extrusionOk="0">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g88a6766c5a_0_172"/>
            <p:cNvSpPr/>
            <p:nvPr/>
          </p:nvSpPr>
          <p:spPr>
            <a:xfrm>
              <a:off x="1908099" y="3724018"/>
              <a:ext cx="353549" cy="330114"/>
            </a:xfrm>
            <a:custGeom>
              <a:avLst/>
              <a:gdLst/>
              <a:ahLst/>
              <a:cxnLst/>
              <a:rect l="l" t="t" r="r" b="b"/>
              <a:pathLst>
                <a:path w="13457" h="12565" extrusionOk="0">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3"/>
                                        </p:tgtEl>
                                        <p:attrNameLst>
                                          <p:attrName>style.visibility</p:attrName>
                                        </p:attrNameLst>
                                      </p:cBhvr>
                                      <p:to>
                                        <p:strVal val="visible"/>
                                      </p:to>
                                    </p:set>
                                    <p:anim calcmode="lin" valueType="num">
                                      <p:cBhvr additive="base">
                                        <p:cTn id="7" dur="600"/>
                                        <p:tgtEl>
                                          <p:spTgt spid="58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82"/>
                                        </p:tgtEl>
                                        <p:attrNameLst>
                                          <p:attrName>style.visibility</p:attrName>
                                        </p:attrNameLst>
                                      </p:cBhvr>
                                      <p:to>
                                        <p:strVal val="visible"/>
                                      </p:to>
                                    </p:set>
                                    <p:anim calcmode="lin" valueType="num">
                                      <p:cBhvr additive="base">
                                        <p:cTn id="12" dur="600"/>
                                        <p:tgtEl>
                                          <p:spTgt spid="58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86"/>
                                        </p:tgtEl>
                                        <p:attrNameLst>
                                          <p:attrName>style.visibility</p:attrName>
                                        </p:attrNameLst>
                                      </p:cBhvr>
                                      <p:to>
                                        <p:strVal val="visible"/>
                                      </p:to>
                                    </p:set>
                                    <p:anim calcmode="lin" valueType="num">
                                      <p:cBhvr additive="base">
                                        <p:cTn id="17" dur="600"/>
                                        <p:tgtEl>
                                          <p:spTgt spid="58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7"/>
                                        </p:tgtEl>
                                        <p:attrNameLst>
                                          <p:attrName>style.visibility</p:attrName>
                                        </p:attrNameLst>
                                      </p:cBhvr>
                                      <p:to>
                                        <p:strVal val="visible"/>
                                      </p:to>
                                    </p:set>
                                    <p:animEffect transition="in" filter="fade">
                                      <p:cBhvr>
                                        <p:cTn id="22" dur="16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88a6766c5a_0_207"/>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K-means Clustering</a:t>
            </a:r>
            <a:endParaRPr/>
          </a:p>
        </p:txBody>
      </p:sp>
      <p:sp>
        <p:nvSpPr>
          <p:cNvPr id="600" name="Google Shape;600;g88a6766c5a_0_207"/>
          <p:cNvSpPr txBox="1"/>
          <p:nvPr/>
        </p:nvSpPr>
        <p:spPr>
          <a:xfrm>
            <a:off x="135538" y="2415359"/>
            <a:ext cx="1604700" cy="94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2400" b="1">
                <a:solidFill>
                  <a:schemeClr val="accent6"/>
                </a:solidFill>
                <a:latin typeface="Advent Pro"/>
                <a:ea typeface="Advent Pro"/>
                <a:cs typeface="Advent Pro"/>
                <a:sym typeface="Advent Pro"/>
              </a:rPr>
              <a:t>Find Best k</a:t>
            </a:r>
            <a:endParaRPr/>
          </a:p>
        </p:txBody>
      </p:sp>
      <p:sp>
        <p:nvSpPr>
          <p:cNvPr id="601" name="Google Shape;601;g88a6766c5a_0_207"/>
          <p:cNvSpPr/>
          <p:nvPr/>
        </p:nvSpPr>
        <p:spPr>
          <a:xfrm>
            <a:off x="3735800" y="1909354"/>
            <a:ext cx="1183500" cy="1324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 sz="8000" b="1">
                <a:solidFill>
                  <a:srgbClr val="FFFAEA"/>
                </a:solidFill>
                <a:latin typeface="Advent Pro"/>
                <a:ea typeface="Advent Pro"/>
                <a:cs typeface="Advent Pro"/>
                <a:sym typeface="Advent Pro"/>
              </a:rPr>
              <a:t>02</a:t>
            </a:r>
            <a:endParaRPr sz="1400" b="0" i="0" u="none" strike="noStrike" cap="none">
              <a:solidFill>
                <a:srgbClr val="000000"/>
              </a:solidFill>
              <a:latin typeface="Arial"/>
              <a:ea typeface="Arial"/>
              <a:cs typeface="Arial"/>
              <a:sym typeface="Arial"/>
            </a:endParaRPr>
          </a:p>
        </p:txBody>
      </p:sp>
      <p:sp>
        <p:nvSpPr>
          <p:cNvPr id="602" name="Google Shape;602;g88a6766c5a_0_207"/>
          <p:cNvSpPr txBox="1"/>
          <p:nvPr/>
        </p:nvSpPr>
        <p:spPr>
          <a:xfrm>
            <a:off x="3525197" y="3234159"/>
            <a:ext cx="1604700" cy="94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2400" b="1">
                <a:solidFill>
                  <a:schemeClr val="accent6"/>
                </a:solidFill>
                <a:latin typeface="Advent Pro"/>
                <a:ea typeface="Advent Pro"/>
                <a:cs typeface="Advent Pro"/>
                <a:sym typeface="Advent Pro"/>
              </a:rPr>
              <a:t>Fit &amp; Predict</a:t>
            </a:r>
            <a:endParaRPr/>
          </a:p>
        </p:txBody>
      </p:sp>
      <p:sp>
        <p:nvSpPr>
          <p:cNvPr id="603" name="Google Shape;603;g88a6766c5a_0_207"/>
          <p:cNvSpPr txBox="1"/>
          <p:nvPr/>
        </p:nvSpPr>
        <p:spPr>
          <a:xfrm>
            <a:off x="6080522" y="2604792"/>
            <a:ext cx="1604700" cy="945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6"/>
              </a:buClr>
              <a:buSzPts val="3000"/>
              <a:buFont typeface="Advent Pro"/>
              <a:buNone/>
            </a:pPr>
            <a:endParaRPr sz="3000" b="1" i="0" u="none" strike="noStrike" cap="none">
              <a:solidFill>
                <a:schemeClr val="accent6"/>
              </a:solidFill>
              <a:latin typeface="Advent Pro"/>
              <a:ea typeface="Advent Pro"/>
              <a:cs typeface="Advent Pro"/>
              <a:sym typeface="Advent Pro"/>
            </a:endParaRPr>
          </a:p>
        </p:txBody>
      </p:sp>
      <p:sp>
        <p:nvSpPr>
          <p:cNvPr id="604" name="Google Shape;604;g88a6766c5a_0_207"/>
          <p:cNvSpPr txBox="1"/>
          <p:nvPr/>
        </p:nvSpPr>
        <p:spPr>
          <a:xfrm>
            <a:off x="6993934" y="3929608"/>
            <a:ext cx="1604700" cy="94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2400" b="1">
                <a:solidFill>
                  <a:schemeClr val="accent6"/>
                </a:solidFill>
                <a:latin typeface="Advent Pro"/>
                <a:ea typeface="Advent Pro"/>
                <a:cs typeface="Advent Pro"/>
                <a:sym typeface="Advent Pro"/>
              </a:rPr>
              <a:t>Plot &amp;  Pray</a:t>
            </a:r>
            <a:endParaRPr/>
          </a:p>
        </p:txBody>
      </p:sp>
      <p:sp>
        <p:nvSpPr>
          <p:cNvPr id="605" name="Google Shape;605;g88a6766c5a_0_207"/>
          <p:cNvSpPr/>
          <p:nvPr/>
        </p:nvSpPr>
        <p:spPr>
          <a:xfrm>
            <a:off x="346150" y="1149229"/>
            <a:ext cx="1183500" cy="1324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 sz="8000" b="1">
                <a:solidFill>
                  <a:srgbClr val="FFFAEA"/>
                </a:solidFill>
                <a:latin typeface="Advent Pro"/>
                <a:ea typeface="Advent Pro"/>
                <a:cs typeface="Advent Pro"/>
                <a:sym typeface="Advent Pro"/>
              </a:rPr>
              <a:t>01</a:t>
            </a:r>
            <a:endParaRPr sz="1400" b="0" i="0" u="none" strike="noStrike" cap="none">
              <a:solidFill>
                <a:srgbClr val="000000"/>
              </a:solidFill>
              <a:latin typeface="Arial"/>
              <a:ea typeface="Arial"/>
              <a:cs typeface="Arial"/>
              <a:sym typeface="Arial"/>
            </a:endParaRPr>
          </a:p>
        </p:txBody>
      </p:sp>
      <p:sp>
        <p:nvSpPr>
          <p:cNvPr id="606" name="Google Shape;606;g88a6766c5a_0_207"/>
          <p:cNvSpPr/>
          <p:nvPr/>
        </p:nvSpPr>
        <p:spPr>
          <a:xfrm>
            <a:off x="7204525" y="2604804"/>
            <a:ext cx="1183500" cy="1324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 sz="8000" b="1">
                <a:solidFill>
                  <a:srgbClr val="FFFAEA"/>
                </a:solidFill>
                <a:latin typeface="Advent Pro"/>
                <a:ea typeface="Advent Pro"/>
                <a:cs typeface="Advent Pro"/>
                <a:sym typeface="Advent Pro"/>
              </a:rPr>
              <a:t>03</a:t>
            </a:r>
            <a:endParaRPr sz="1400" b="0" i="0" u="none" strike="noStrike" cap="none">
              <a:solidFill>
                <a:srgbClr val="000000"/>
              </a:solidFill>
              <a:latin typeface="Arial"/>
              <a:ea typeface="Arial"/>
              <a:cs typeface="Arial"/>
              <a:sym typeface="Arial"/>
            </a:endParaRPr>
          </a:p>
        </p:txBody>
      </p:sp>
      <p:grpSp>
        <p:nvGrpSpPr>
          <p:cNvPr id="607" name="Google Shape;607;g88a6766c5a_0_207"/>
          <p:cNvGrpSpPr/>
          <p:nvPr/>
        </p:nvGrpSpPr>
        <p:grpSpPr>
          <a:xfrm>
            <a:off x="1802751" y="1909352"/>
            <a:ext cx="1580916" cy="828542"/>
            <a:chOff x="4662475" y="1976500"/>
            <a:chExt cx="68725" cy="36625"/>
          </a:xfrm>
        </p:grpSpPr>
        <p:sp>
          <p:nvSpPr>
            <p:cNvPr id="608" name="Google Shape;608;g88a6766c5a_0_20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g88a6766c5a_0_20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g88a6766c5a_0_20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 name="Google Shape;611;g88a6766c5a_0_207"/>
          <p:cNvGrpSpPr/>
          <p:nvPr/>
        </p:nvGrpSpPr>
        <p:grpSpPr>
          <a:xfrm>
            <a:off x="5271451" y="2604802"/>
            <a:ext cx="1580916" cy="828542"/>
            <a:chOff x="4662475" y="1976500"/>
            <a:chExt cx="68725" cy="36625"/>
          </a:xfrm>
        </p:grpSpPr>
        <p:sp>
          <p:nvSpPr>
            <p:cNvPr id="612" name="Google Shape;612;g88a6766c5a_0_20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g88a6766c5a_0_20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g88a6766c5a_0_20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88a6766c5a_0_272"/>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Best K</a:t>
            </a:r>
            <a:endParaRPr/>
          </a:p>
        </p:txBody>
      </p:sp>
      <p:pic>
        <p:nvPicPr>
          <p:cNvPr id="620" name="Google Shape;620;g88a6766c5a_0_272"/>
          <p:cNvPicPr preferRelativeResize="0"/>
          <p:nvPr/>
        </p:nvPicPr>
        <p:blipFill>
          <a:blip r:embed="rId3">
            <a:alphaModFix/>
          </a:blip>
          <a:stretch>
            <a:fillRect/>
          </a:stretch>
        </p:blipFill>
        <p:spPr>
          <a:xfrm>
            <a:off x="1415075" y="1228675"/>
            <a:ext cx="6313850" cy="3643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88a6766c5a_0_282"/>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Plot</a:t>
            </a:r>
            <a:endParaRPr/>
          </a:p>
        </p:txBody>
      </p:sp>
      <p:pic>
        <p:nvPicPr>
          <p:cNvPr id="626" name="Google Shape;626;g88a6766c5a_0_282"/>
          <p:cNvPicPr preferRelativeResize="0"/>
          <p:nvPr/>
        </p:nvPicPr>
        <p:blipFill>
          <a:blip r:embed="rId3">
            <a:alphaModFix/>
          </a:blip>
          <a:stretch>
            <a:fillRect/>
          </a:stretch>
        </p:blipFill>
        <p:spPr>
          <a:xfrm>
            <a:off x="1238661" y="0"/>
            <a:ext cx="6666689"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
          <p:cNvSpPr txBox="1">
            <a:spLocks noGrp="1"/>
          </p:cNvSpPr>
          <p:nvPr>
            <p:ph type="title"/>
          </p:nvPr>
        </p:nvSpPr>
        <p:spPr>
          <a:xfrm>
            <a:off x="325475" y="3411075"/>
            <a:ext cx="1604700" cy="98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200"/>
              <a:buNone/>
            </a:pPr>
            <a:r>
              <a:rPr lang="en" sz="1600"/>
              <a:t>Exploratory Data Analysis</a:t>
            </a:r>
            <a:endParaRPr sz="1600"/>
          </a:p>
        </p:txBody>
      </p:sp>
      <p:sp>
        <p:nvSpPr>
          <p:cNvPr id="252" name="Google Shape;252;p3"/>
          <p:cNvSpPr txBox="1">
            <a:spLocks noGrp="1"/>
          </p:cNvSpPr>
          <p:nvPr>
            <p:ph type="subTitle" idx="1"/>
          </p:nvPr>
        </p:nvSpPr>
        <p:spPr>
          <a:xfrm>
            <a:off x="325475" y="4142775"/>
            <a:ext cx="1604700" cy="78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000"/>
              <a:t>Examining popularity of products, lengths between orders, etc</a:t>
            </a:r>
            <a:endParaRPr sz="1000"/>
          </a:p>
        </p:txBody>
      </p:sp>
      <p:sp>
        <p:nvSpPr>
          <p:cNvPr id="253" name="Google Shape;253;p3"/>
          <p:cNvSpPr txBox="1">
            <a:spLocks noGrp="1"/>
          </p:cNvSpPr>
          <p:nvPr>
            <p:ph type="title" idx="2"/>
          </p:nvPr>
        </p:nvSpPr>
        <p:spPr>
          <a:xfrm>
            <a:off x="2047565" y="3411075"/>
            <a:ext cx="1604700" cy="98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200"/>
              <a:buNone/>
            </a:pPr>
            <a:r>
              <a:rPr lang="en" sz="1600"/>
              <a:t>Segmentation Clustering + PCA</a:t>
            </a:r>
            <a:endParaRPr sz="1600"/>
          </a:p>
        </p:txBody>
      </p:sp>
      <p:sp>
        <p:nvSpPr>
          <p:cNvPr id="254" name="Google Shape;254;p3"/>
          <p:cNvSpPr txBox="1">
            <a:spLocks noGrp="1"/>
          </p:cNvSpPr>
          <p:nvPr>
            <p:ph type="subTitle" idx="3"/>
          </p:nvPr>
        </p:nvSpPr>
        <p:spPr>
          <a:xfrm>
            <a:off x="2047565" y="4142775"/>
            <a:ext cx="1604700" cy="78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000"/>
              <a:t>Analyze customer buying patterns by clustering based on products bought</a:t>
            </a:r>
            <a:endParaRPr sz="1000"/>
          </a:p>
        </p:txBody>
      </p:sp>
      <p:sp>
        <p:nvSpPr>
          <p:cNvPr id="255" name="Google Shape;255;p3"/>
          <p:cNvSpPr txBox="1">
            <a:spLocks noGrp="1"/>
          </p:cNvSpPr>
          <p:nvPr>
            <p:ph type="title" idx="4"/>
          </p:nvPr>
        </p:nvSpPr>
        <p:spPr>
          <a:xfrm>
            <a:off x="3769657" y="3411075"/>
            <a:ext cx="1604700" cy="98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200"/>
              <a:buNone/>
            </a:pPr>
            <a:r>
              <a:rPr lang="en" sz="1600"/>
              <a:t>Market Basket Analysis</a:t>
            </a:r>
            <a:endParaRPr sz="1600"/>
          </a:p>
        </p:txBody>
      </p:sp>
      <p:sp>
        <p:nvSpPr>
          <p:cNvPr id="256" name="Google Shape;256;p3"/>
          <p:cNvSpPr txBox="1">
            <a:spLocks noGrp="1"/>
          </p:cNvSpPr>
          <p:nvPr>
            <p:ph type="subTitle" idx="5"/>
          </p:nvPr>
        </p:nvSpPr>
        <p:spPr>
          <a:xfrm>
            <a:off x="3769657" y="4142775"/>
            <a:ext cx="1604700" cy="78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000"/>
              <a:t>Looking at buying patterns between products and advise business strategies</a:t>
            </a:r>
            <a:endParaRPr sz="1000"/>
          </a:p>
        </p:txBody>
      </p:sp>
      <p:sp>
        <p:nvSpPr>
          <p:cNvPr id="257" name="Google Shape;257;p3"/>
          <p:cNvSpPr/>
          <p:nvPr/>
        </p:nvSpPr>
        <p:spPr>
          <a:xfrm>
            <a:off x="536100" y="2762125"/>
            <a:ext cx="1183500" cy="78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
          <p:cNvSpPr/>
          <p:nvPr/>
        </p:nvSpPr>
        <p:spPr>
          <a:xfrm>
            <a:off x="2258188" y="2762125"/>
            <a:ext cx="1183500" cy="78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
          <p:cNvSpPr/>
          <p:nvPr/>
        </p:nvSpPr>
        <p:spPr>
          <a:xfrm>
            <a:off x="3980250" y="2762125"/>
            <a:ext cx="1183500" cy="78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
          <p:cNvSpPr/>
          <p:nvPr/>
        </p:nvSpPr>
        <p:spPr>
          <a:xfrm>
            <a:off x="5702350" y="2762125"/>
            <a:ext cx="1183500" cy="78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
          <p:cNvSpPr txBox="1">
            <a:spLocks noGrp="1"/>
          </p:cNvSpPr>
          <p:nvPr>
            <p:ph type="title" idx="6"/>
          </p:nvPr>
        </p:nvSpPr>
        <p:spPr>
          <a:xfrm>
            <a:off x="5491748" y="3411075"/>
            <a:ext cx="1604700" cy="98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200"/>
              <a:buNone/>
            </a:pPr>
            <a:r>
              <a:rPr lang="en" sz="1600"/>
              <a:t>Recommendation Systems</a:t>
            </a:r>
            <a:endParaRPr sz="1600"/>
          </a:p>
        </p:txBody>
      </p:sp>
      <p:sp>
        <p:nvSpPr>
          <p:cNvPr id="262" name="Google Shape;262;p3"/>
          <p:cNvSpPr txBox="1">
            <a:spLocks noGrp="1"/>
          </p:cNvSpPr>
          <p:nvPr>
            <p:ph type="subTitle" idx="7"/>
          </p:nvPr>
        </p:nvSpPr>
        <p:spPr>
          <a:xfrm>
            <a:off x="5491748" y="4142775"/>
            <a:ext cx="1604700" cy="78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000"/>
              <a:t>Recommend customers products to add based on previously added items</a:t>
            </a:r>
            <a:endParaRPr sz="1000"/>
          </a:p>
        </p:txBody>
      </p:sp>
      <p:sp>
        <p:nvSpPr>
          <p:cNvPr id="263" name="Google Shape;263;p3"/>
          <p:cNvSpPr txBox="1">
            <a:spLocks noGrp="1"/>
          </p:cNvSpPr>
          <p:nvPr>
            <p:ph type="title" idx="8"/>
          </p:nvPr>
        </p:nvSpPr>
        <p:spPr>
          <a:xfrm>
            <a:off x="94488" y="2517600"/>
            <a:ext cx="2066700" cy="140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8000"/>
              <a:buNone/>
            </a:pPr>
            <a:r>
              <a:rPr lang="en"/>
              <a:t>01</a:t>
            </a:r>
            <a:endParaRPr/>
          </a:p>
        </p:txBody>
      </p:sp>
      <p:sp>
        <p:nvSpPr>
          <p:cNvPr id="264" name="Google Shape;264;p3"/>
          <p:cNvSpPr txBox="1">
            <a:spLocks noGrp="1"/>
          </p:cNvSpPr>
          <p:nvPr>
            <p:ph type="title" idx="9"/>
          </p:nvPr>
        </p:nvSpPr>
        <p:spPr>
          <a:xfrm>
            <a:off x="1816563" y="2517600"/>
            <a:ext cx="2066700" cy="140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8000"/>
              <a:buNone/>
            </a:pPr>
            <a:r>
              <a:rPr lang="en"/>
              <a:t>02</a:t>
            </a:r>
            <a:endParaRPr/>
          </a:p>
        </p:txBody>
      </p:sp>
      <p:sp>
        <p:nvSpPr>
          <p:cNvPr id="265" name="Google Shape;265;p3"/>
          <p:cNvSpPr txBox="1">
            <a:spLocks noGrp="1"/>
          </p:cNvSpPr>
          <p:nvPr>
            <p:ph type="title" idx="13"/>
          </p:nvPr>
        </p:nvSpPr>
        <p:spPr>
          <a:xfrm>
            <a:off x="3538663" y="2517600"/>
            <a:ext cx="2066700" cy="140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8000"/>
              <a:buNone/>
            </a:pPr>
            <a:r>
              <a:rPr lang="en"/>
              <a:t>03</a:t>
            </a:r>
            <a:endParaRPr/>
          </a:p>
        </p:txBody>
      </p:sp>
      <p:sp>
        <p:nvSpPr>
          <p:cNvPr id="266" name="Google Shape;266;p3"/>
          <p:cNvSpPr txBox="1">
            <a:spLocks noGrp="1"/>
          </p:cNvSpPr>
          <p:nvPr>
            <p:ph type="title" idx="14"/>
          </p:nvPr>
        </p:nvSpPr>
        <p:spPr>
          <a:xfrm>
            <a:off x="5260738" y="2517600"/>
            <a:ext cx="2066700" cy="140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8000"/>
              <a:buNone/>
            </a:pPr>
            <a:r>
              <a:rPr lang="en"/>
              <a:t>04</a:t>
            </a:r>
            <a:endParaRPr/>
          </a:p>
        </p:txBody>
      </p:sp>
      <p:sp>
        <p:nvSpPr>
          <p:cNvPr id="267" name="Google Shape;267;p3"/>
          <p:cNvSpPr/>
          <p:nvPr/>
        </p:nvSpPr>
        <p:spPr>
          <a:xfrm>
            <a:off x="7424425" y="2762125"/>
            <a:ext cx="1183500" cy="78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
          <p:cNvSpPr txBox="1">
            <a:spLocks noGrp="1"/>
          </p:cNvSpPr>
          <p:nvPr>
            <p:ph type="title" idx="6"/>
          </p:nvPr>
        </p:nvSpPr>
        <p:spPr>
          <a:xfrm>
            <a:off x="7213824" y="3411075"/>
            <a:ext cx="1604700" cy="98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200"/>
              <a:buNone/>
            </a:pPr>
            <a:r>
              <a:rPr lang="en" sz="1600"/>
              <a:t>Conclusion</a:t>
            </a:r>
            <a:endParaRPr sz="1600"/>
          </a:p>
        </p:txBody>
      </p:sp>
      <p:sp>
        <p:nvSpPr>
          <p:cNvPr id="269" name="Google Shape;269;p3"/>
          <p:cNvSpPr txBox="1">
            <a:spLocks noGrp="1"/>
          </p:cNvSpPr>
          <p:nvPr>
            <p:ph type="subTitle" idx="7"/>
          </p:nvPr>
        </p:nvSpPr>
        <p:spPr>
          <a:xfrm>
            <a:off x="7213824" y="4142775"/>
            <a:ext cx="1604700" cy="78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000"/>
              <a:t>Wrap-up of our analysis and recommendations</a:t>
            </a:r>
            <a:endParaRPr sz="1000"/>
          </a:p>
        </p:txBody>
      </p:sp>
      <p:sp>
        <p:nvSpPr>
          <p:cNvPr id="270" name="Google Shape;270;p3"/>
          <p:cNvSpPr txBox="1">
            <a:spLocks noGrp="1"/>
          </p:cNvSpPr>
          <p:nvPr>
            <p:ph type="title" idx="14"/>
          </p:nvPr>
        </p:nvSpPr>
        <p:spPr>
          <a:xfrm>
            <a:off x="6982813" y="2484300"/>
            <a:ext cx="2066700" cy="140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8000"/>
              <a:buNone/>
            </a:pPr>
            <a:r>
              <a:rPr lang="en"/>
              <a:t>05</a:t>
            </a:r>
            <a:endParaRPr/>
          </a:p>
        </p:txBody>
      </p:sp>
      <p:sp>
        <p:nvSpPr>
          <p:cNvPr id="271" name="Google Shape;271;p3"/>
          <p:cNvSpPr txBox="1">
            <a:spLocks noGrp="1"/>
          </p:cNvSpPr>
          <p:nvPr>
            <p:ph type="ctrTitle" idx="4294967295"/>
          </p:nvPr>
        </p:nvSpPr>
        <p:spPr>
          <a:xfrm>
            <a:off x="536100" y="331400"/>
            <a:ext cx="3898500" cy="679800"/>
          </a:xfrm>
          <a:prstGeom prst="rect">
            <a:avLst/>
          </a:prstGeom>
          <a:noFill/>
          <a:ln>
            <a:noFill/>
          </a:ln>
        </p:spPr>
        <p:txBody>
          <a:bodyPr spcFirstLastPara="1" wrap="square" lIns="91425" tIns="91425" rIns="91425" bIns="91425" anchor="b" anchorCtr="0">
            <a:noAutofit/>
          </a:bodyPr>
          <a:lstStyle/>
          <a:p>
            <a:pPr marL="0" marR="0" lvl="0" indent="0" algn="l" rtl="0">
              <a:lnSpc>
                <a:spcPct val="80000"/>
              </a:lnSpc>
              <a:spcBef>
                <a:spcPts val="0"/>
              </a:spcBef>
              <a:spcAft>
                <a:spcPts val="0"/>
              </a:spcAft>
              <a:buClr>
                <a:srgbClr val="434343"/>
              </a:buClr>
              <a:buSzPts val="3600"/>
              <a:buFont typeface="Advent Pro"/>
              <a:buNone/>
            </a:pPr>
            <a:r>
              <a:rPr lang="en" sz="2800" b="1" i="0" u="none" strike="noStrike" cap="none">
                <a:solidFill>
                  <a:schemeClr val="accent6"/>
                </a:solidFill>
                <a:latin typeface="Advent Pro"/>
                <a:ea typeface="Advent Pro"/>
                <a:cs typeface="Advent Pro"/>
                <a:sym typeface="Advent Pro"/>
              </a:rPr>
              <a:t>Overview</a:t>
            </a:r>
            <a:endParaRPr sz="2800" b="1" i="0" u="none" strike="noStrike" cap="none">
              <a:solidFill>
                <a:schemeClr val="accent6"/>
              </a:solidFill>
              <a:latin typeface="Advent Pro"/>
              <a:ea typeface="Advent Pro"/>
              <a:cs typeface="Advent Pro"/>
              <a:sym typeface="Advent Pro"/>
            </a:endParaRPr>
          </a:p>
        </p:txBody>
      </p:sp>
      <p:sp>
        <p:nvSpPr>
          <p:cNvPr id="272" name="Google Shape;272;p3"/>
          <p:cNvSpPr txBox="1">
            <a:spLocks noGrp="1"/>
          </p:cNvSpPr>
          <p:nvPr>
            <p:ph type="subTitle" idx="1"/>
          </p:nvPr>
        </p:nvSpPr>
        <p:spPr>
          <a:xfrm>
            <a:off x="536100" y="1076800"/>
            <a:ext cx="8071800" cy="115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1600"/>
              <a:t>Our object is to analyze over 3 million Instacart items in orders to draw insight and develop a recommendation system to help Instacart increase its sales and further develop its business strategies.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88a6766c5a_0_288"/>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Other Clustering</a:t>
            </a:r>
            <a:endParaRPr/>
          </a:p>
        </p:txBody>
      </p:sp>
      <p:sp>
        <p:nvSpPr>
          <p:cNvPr id="632" name="Google Shape;632;g88a6766c5a_0_288"/>
          <p:cNvSpPr/>
          <p:nvPr/>
        </p:nvSpPr>
        <p:spPr>
          <a:xfrm>
            <a:off x="460550" y="1375625"/>
            <a:ext cx="3013150" cy="903603"/>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t>          </a:t>
            </a:r>
            <a:r>
              <a:rPr lang="en" sz="4800" b="1">
                <a:solidFill>
                  <a:schemeClr val="lt1"/>
                </a:solidFill>
                <a:latin typeface="Advent Pro"/>
                <a:ea typeface="Advent Pro"/>
                <a:cs typeface="Advent Pro"/>
                <a:sym typeface="Advent Pro"/>
              </a:rPr>
              <a:t>DBSCAN</a:t>
            </a:r>
            <a:r>
              <a:rPr lang="en" sz="200"/>
              <a:t> </a:t>
            </a:r>
            <a:r>
              <a:rPr lang="en"/>
              <a:t>        </a:t>
            </a:r>
            <a:endParaRPr sz="1400" b="0" i="0" u="none" strike="noStrike" cap="none">
              <a:solidFill>
                <a:srgbClr val="000000"/>
              </a:solidFill>
              <a:latin typeface="Arial"/>
              <a:ea typeface="Arial"/>
              <a:cs typeface="Arial"/>
              <a:sym typeface="Arial"/>
            </a:endParaRPr>
          </a:p>
        </p:txBody>
      </p:sp>
      <p:sp>
        <p:nvSpPr>
          <p:cNvPr id="633" name="Google Shape;633;g88a6766c5a_0_288"/>
          <p:cNvSpPr/>
          <p:nvPr/>
        </p:nvSpPr>
        <p:spPr>
          <a:xfrm flipH="1">
            <a:off x="5663375" y="1375625"/>
            <a:ext cx="3013150" cy="903603"/>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a:t>              </a:t>
            </a:r>
            <a:r>
              <a:rPr lang="en" sz="4800" b="1">
                <a:solidFill>
                  <a:schemeClr val="lt1"/>
                </a:solidFill>
                <a:latin typeface="Advent Pro"/>
                <a:ea typeface="Advent Pro"/>
                <a:cs typeface="Advent Pro"/>
                <a:sym typeface="Advent Pro"/>
              </a:rPr>
              <a:t>t-SNE</a:t>
            </a:r>
            <a:r>
              <a:rPr lang="en" sz="200"/>
              <a:t> </a:t>
            </a:r>
            <a:r>
              <a:rPr lang="en"/>
              <a:t>        </a:t>
            </a:r>
            <a:endParaRPr sz="1400" b="0" i="0" u="none" strike="noStrike" cap="none">
              <a:solidFill>
                <a:srgbClr val="000000"/>
              </a:solidFill>
              <a:latin typeface="Arial"/>
              <a:ea typeface="Arial"/>
              <a:cs typeface="Arial"/>
              <a:sym typeface="Arial"/>
            </a:endParaRPr>
          </a:p>
        </p:txBody>
      </p:sp>
      <p:sp>
        <p:nvSpPr>
          <p:cNvPr id="634" name="Google Shape;634;g88a6766c5a_0_288"/>
          <p:cNvSpPr txBox="1">
            <a:spLocks noGrp="1"/>
          </p:cNvSpPr>
          <p:nvPr>
            <p:ph type="subTitle" idx="4294967295"/>
          </p:nvPr>
        </p:nvSpPr>
        <p:spPr>
          <a:xfrm>
            <a:off x="809575" y="2436150"/>
            <a:ext cx="2315100" cy="6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434343"/>
              </a:buClr>
              <a:buSzPts val="1800"/>
              <a:buFont typeface="Roboto"/>
              <a:buNone/>
            </a:pPr>
            <a:r>
              <a:rPr lang="en" sz="1600"/>
              <a:t>Does not require the number of clusters as a parameter</a:t>
            </a:r>
            <a:endParaRPr sz="1600" b="0" i="0" u="none" strike="noStrike" cap="none">
              <a:solidFill>
                <a:srgbClr val="434343"/>
              </a:solidFill>
              <a:latin typeface="Roboto"/>
              <a:ea typeface="Roboto"/>
              <a:cs typeface="Roboto"/>
              <a:sym typeface="Roboto"/>
            </a:endParaRPr>
          </a:p>
        </p:txBody>
      </p:sp>
      <p:sp>
        <p:nvSpPr>
          <p:cNvPr id="635" name="Google Shape;635;g88a6766c5a_0_288"/>
          <p:cNvSpPr txBox="1">
            <a:spLocks noGrp="1"/>
          </p:cNvSpPr>
          <p:nvPr>
            <p:ph type="subTitle" idx="4294967295"/>
          </p:nvPr>
        </p:nvSpPr>
        <p:spPr>
          <a:xfrm>
            <a:off x="809575" y="3987850"/>
            <a:ext cx="2315100" cy="6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434343"/>
              </a:buClr>
              <a:buSzPts val="1800"/>
              <a:buFont typeface="Roboto"/>
              <a:buNone/>
            </a:pPr>
            <a:r>
              <a:rPr lang="en" sz="1600"/>
              <a:t>Infers the number of clusters based on the data</a:t>
            </a:r>
            <a:endParaRPr sz="1600" b="0" i="0" u="none" strike="noStrike" cap="none">
              <a:solidFill>
                <a:srgbClr val="434343"/>
              </a:solidFill>
              <a:latin typeface="Roboto"/>
              <a:ea typeface="Roboto"/>
              <a:cs typeface="Roboto"/>
              <a:sym typeface="Roboto"/>
            </a:endParaRPr>
          </a:p>
        </p:txBody>
      </p:sp>
      <p:grpSp>
        <p:nvGrpSpPr>
          <p:cNvPr id="636" name="Google Shape;636;g88a6766c5a_0_288"/>
          <p:cNvGrpSpPr/>
          <p:nvPr/>
        </p:nvGrpSpPr>
        <p:grpSpPr>
          <a:xfrm rot="5400000">
            <a:off x="1686764" y="3551216"/>
            <a:ext cx="560704" cy="312550"/>
            <a:chOff x="4791775" y="1877500"/>
            <a:chExt cx="66725" cy="36975"/>
          </a:xfrm>
        </p:grpSpPr>
        <p:sp>
          <p:nvSpPr>
            <p:cNvPr id="637" name="Google Shape;637;g88a6766c5a_0_28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g88a6766c5a_0_28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9" name="Google Shape;639;g88a6766c5a_0_288"/>
          <p:cNvSpPr txBox="1">
            <a:spLocks noGrp="1"/>
          </p:cNvSpPr>
          <p:nvPr>
            <p:ph type="subTitle" idx="4294967295"/>
          </p:nvPr>
        </p:nvSpPr>
        <p:spPr>
          <a:xfrm>
            <a:off x="5975100" y="3987850"/>
            <a:ext cx="2746500" cy="6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434343"/>
              </a:buClr>
              <a:buSzPts val="1800"/>
              <a:buFont typeface="Roboto"/>
              <a:buNone/>
            </a:pPr>
            <a:r>
              <a:rPr lang="en" sz="1600"/>
              <a:t>Well suited for visualization of high-dimensional datasets</a:t>
            </a:r>
            <a:endParaRPr sz="1600" b="0" i="0" u="none" strike="noStrike" cap="none">
              <a:solidFill>
                <a:srgbClr val="434343"/>
              </a:solidFill>
              <a:latin typeface="Roboto"/>
              <a:ea typeface="Roboto"/>
              <a:cs typeface="Roboto"/>
              <a:sym typeface="Roboto"/>
            </a:endParaRPr>
          </a:p>
        </p:txBody>
      </p:sp>
      <p:sp>
        <p:nvSpPr>
          <p:cNvPr id="640" name="Google Shape;640;g88a6766c5a_0_288"/>
          <p:cNvSpPr txBox="1">
            <a:spLocks noGrp="1"/>
          </p:cNvSpPr>
          <p:nvPr>
            <p:ph type="subTitle" idx="4294967295"/>
          </p:nvPr>
        </p:nvSpPr>
        <p:spPr>
          <a:xfrm>
            <a:off x="6190800" y="2436150"/>
            <a:ext cx="2315100" cy="6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434343"/>
              </a:buClr>
              <a:buSzPts val="1800"/>
              <a:buFont typeface="Roboto"/>
              <a:buNone/>
            </a:pPr>
            <a:r>
              <a:rPr lang="en" sz="1600"/>
              <a:t>Technique for dimensionality reduction</a:t>
            </a:r>
            <a:endParaRPr sz="1600" b="0" i="0" u="none" strike="noStrike" cap="none">
              <a:solidFill>
                <a:srgbClr val="434343"/>
              </a:solidFill>
              <a:latin typeface="Roboto"/>
              <a:ea typeface="Roboto"/>
              <a:cs typeface="Roboto"/>
              <a:sym typeface="Roboto"/>
            </a:endParaRPr>
          </a:p>
        </p:txBody>
      </p:sp>
      <p:grpSp>
        <p:nvGrpSpPr>
          <p:cNvPr id="641" name="Google Shape;641;g88a6766c5a_0_288"/>
          <p:cNvGrpSpPr/>
          <p:nvPr/>
        </p:nvGrpSpPr>
        <p:grpSpPr>
          <a:xfrm rot="5400000">
            <a:off x="7067989" y="3551216"/>
            <a:ext cx="560704" cy="312550"/>
            <a:chOff x="4791775" y="1877500"/>
            <a:chExt cx="66725" cy="36975"/>
          </a:xfrm>
        </p:grpSpPr>
        <p:sp>
          <p:nvSpPr>
            <p:cNvPr id="642" name="Google Shape;642;g88a6766c5a_0_28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g88a6766c5a_0_28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4" name="Google Shape;644;g88a6766c5a_0_288"/>
          <p:cNvGrpSpPr/>
          <p:nvPr/>
        </p:nvGrpSpPr>
        <p:grpSpPr>
          <a:xfrm rot="5400000">
            <a:off x="2650750" y="2638236"/>
            <a:ext cx="3798275" cy="907402"/>
            <a:chOff x="1247650" y="2075423"/>
            <a:chExt cx="6648477" cy="1557238"/>
          </a:xfrm>
        </p:grpSpPr>
        <p:sp>
          <p:nvSpPr>
            <p:cNvPr id="645" name="Google Shape;645;g88a6766c5a_0_28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g88a6766c5a_0_28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g88a6766c5a_0_28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g88a6766c5a_0_28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g88a6766c5a_0_28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g88a6766c5a_0_28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chemeClr val="accent4"/>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88a6766c5a_0_336"/>
          <p:cNvSpPr txBox="1">
            <a:spLocks noGrp="1"/>
          </p:cNvSpPr>
          <p:nvPr>
            <p:ph type="title"/>
          </p:nvPr>
        </p:nvSpPr>
        <p:spPr>
          <a:xfrm>
            <a:off x="796050" y="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Cluster Characteristics</a:t>
            </a:r>
            <a:endParaRPr/>
          </a:p>
        </p:txBody>
      </p:sp>
      <p:grpSp>
        <p:nvGrpSpPr>
          <p:cNvPr id="656" name="Google Shape;656;g88a6766c5a_0_336"/>
          <p:cNvGrpSpPr/>
          <p:nvPr/>
        </p:nvGrpSpPr>
        <p:grpSpPr>
          <a:xfrm>
            <a:off x="2398137" y="1703984"/>
            <a:ext cx="1979832" cy="3288731"/>
            <a:chOff x="555402" y="1618651"/>
            <a:chExt cx="957736" cy="3288731"/>
          </a:xfrm>
        </p:grpSpPr>
        <p:sp>
          <p:nvSpPr>
            <p:cNvPr id="657" name="Google Shape;657;g88a6766c5a_0_336"/>
            <p:cNvSpPr/>
            <p:nvPr/>
          </p:nvSpPr>
          <p:spPr>
            <a:xfrm>
              <a:off x="555402" y="34710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Milk</a:t>
              </a:r>
              <a:endParaRPr sz="1200">
                <a:solidFill>
                  <a:schemeClr val="dk1"/>
                </a:solidFill>
                <a:latin typeface="Roboto"/>
                <a:ea typeface="Roboto"/>
                <a:cs typeface="Roboto"/>
                <a:sym typeface="Roboto"/>
              </a:endParaRPr>
            </a:p>
          </p:txBody>
        </p:sp>
        <p:sp>
          <p:nvSpPr>
            <p:cNvPr id="658" name="Google Shape;658;g88a6766c5a_0_336"/>
            <p:cNvSpPr/>
            <p:nvPr/>
          </p:nvSpPr>
          <p:spPr>
            <a:xfrm>
              <a:off x="555402" y="377053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Seltzer</a:t>
              </a:r>
              <a:endParaRPr sz="1200">
                <a:solidFill>
                  <a:schemeClr val="dk1"/>
                </a:solidFill>
                <a:latin typeface="Roboto"/>
                <a:ea typeface="Roboto"/>
                <a:cs typeface="Roboto"/>
                <a:sym typeface="Roboto"/>
              </a:endParaRPr>
            </a:p>
          </p:txBody>
        </p:sp>
        <p:sp>
          <p:nvSpPr>
            <p:cNvPr id="659" name="Google Shape;659;g88a6766c5a_0_336"/>
            <p:cNvSpPr/>
            <p:nvPr/>
          </p:nvSpPr>
          <p:spPr>
            <a:xfrm>
              <a:off x="555402" y="40699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Pretzels</a:t>
              </a:r>
              <a:endParaRPr sz="1200">
                <a:solidFill>
                  <a:schemeClr val="dk1"/>
                </a:solidFill>
                <a:latin typeface="Roboto"/>
                <a:ea typeface="Roboto"/>
                <a:cs typeface="Roboto"/>
                <a:sym typeface="Roboto"/>
              </a:endParaRPr>
            </a:p>
          </p:txBody>
        </p:sp>
        <p:sp>
          <p:nvSpPr>
            <p:cNvPr id="660" name="Google Shape;660;g88a6766c5a_0_336"/>
            <p:cNvSpPr/>
            <p:nvPr/>
          </p:nvSpPr>
          <p:spPr>
            <a:xfrm>
              <a:off x="555402" y="436943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Soy Milk</a:t>
              </a:r>
              <a:endParaRPr sz="1200">
                <a:solidFill>
                  <a:schemeClr val="dk1"/>
                </a:solidFill>
                <a:latin typeface="Roboto"/>
                <a:ea typeface="Roboto"/>
                <a:cs typeface="Roboto"/>
                <a:sym typeface="Roboto"/>
              </a:endParaRPr>
            </a:p>
          </p:txBody>
        </p:sp>
        <p:sp>
          <p:nvSpPr>
            <p:cNvPr id="661" name="Google Shape;661;g88a6766c5a_0_336"/>
            <p:cNvSpPr/>
            <p:nvPr/>
          </p:nvSpPr>
          <p:spPr>
            <a:xfrm>
              <a:off x="555402" y="46688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Bread</a:t>
              </a:r>
              <a:endParaRPr sz="1200">
                <a:solidFill>
                  <a:schemeClr val="dk1"/>
                </a:solidFill>
                <a:latin typeface="Roboto"/>
                <a:ea typeface="Roboto"/>
                <a:cs typeface="Roboto"/>
                <a:sym typeface="Roboto"/>
              </a:endParaRPr>
            </a:p>
          </p:txBody>
        </p:sp>
        <p:sp>
          <p:nvSpPr>
            <p:cNvPr id="662" name="Google Shape;662;g88a6766c5a_0_336"/>
            <p:cNvSpPr/>
            <p:nvPr/>
          </p:nvSpPr>
          <p:spPr>
            <a:xfrm>
              <a:off x="1054689" y="3468344"/>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9.450</a:t>
              </a:r>
              <a:endParaRPr sz="1200">
                <a:solidFill>
                  <a:schemeClr val="dk1"/>
                </a:solidFill>
              </a:endParaRPr>
            </a:p>
          </p:txBody>
        </p:sp>
        <p:sp>
          <p:nvSpPr>
            <p:cNvPr id="663" name="Google Shape;663;g88a6766c5a_0_336"/>
            <p:cNvSpPr/>
            <p:nvPr/>
          </p:nvSpPr>
          <p:spPr>
            <a:xfrm>
              <a:off x="1054689" y="3769169"/>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7.982</a:t>
              </a:r>
              <a:endParaRPr sz="1200">
                <a:solidFill>
                  <a:schemeClr val="dk1"/>
                </a:solidFill>
              </a:endParaRPr>
            </a:p>
          </p:txBody>
        </p:sp>
        <p:sp>
          <p:nvSpPr>
            <p:cNvPr id="664" name="Google Shape;664;g88a6766c5a_0_336"/>
            <p:cNvSpPr/>
            <p:nvPr/>
          </p:nvSpPr>
          <p:spPr>
            <a:xfrm>
              <a:off x="1054689" y="4069307"/>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7.502</a:t>
              </a:r>
              <a:endParaRPr sz="1200">
                <a:solidFill>
                  <a:schemeClr val="dk1"/>
                </a:solidFill>
              </a:endParaRPr>
            </a:p>
          </p:txBody>
        </p:sp>
        <p:sp>
          <p:nvSpPr>
            <p:cNvPr id="665" name="Google Shape;665;g88a6766c5a_0_336"/>
            <p:cNvSpPr/>
            <p:nvPr/>
          </p:nvSpPr>
          <p:spPr>
            <a:xfrm>
              <a:off x="1054689" y="4668857"/>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6.24</a:t>
              </a:r>
              <a:endParaRPr sz="1200">
                <a:solidFill>
                  <a:schemeClr val="dk1"/>
                </a:solidFill>
              </a:endParaRPr>
            </a:p>
          </p:txBody>
        </p:sp>
        <p:sp>
          <p:nvSpPr>
            <p:cNvPr id="666" name="Google Shape;666;g88a6766c5a_0_336"/>
            <p:cNvSpPr/>
            <p:nvPr/>
          </p:nvSpPr>
          <p:spPr>
            <a:xfrm>
              <a:off x="1054689" y="43690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7.362</a:t>
              </a:r>
              <a:endParaRPr sz="1200">
                <a:solidFill>
                  <a:schemeClr val="dk1"/>
                </a:solidFill>
              </a:endParaRPr>
            </a:p>
          </p:txBody>
        </p:sp>
        <p:grpSp>
          <p:nvGrpSpPr>
            <p:cNvPr id="667" name="Google Shape;667;g88a6766c5a_0_336"/>
            <p:cNvGrpSpPr/>
            <p:nvPr/>
          </p:nvGrpSpPr>
          <p:grpSpPr>
            <a:xfrm>
              <a:off x="555402" y="1618651"/>
              <a:ext cx="957736" cy="1791474"/>
              <a:chOff x="3358415" y="3361302"/>
              <a:chExt cx="921786" cy="1024695"/>
            </a:xfrm>
          </p:grpSpPr>
          <p:grpSp>
            <p:nvGrpSpPr>
              <p:cNvPr id="668" name="Google Shape;668;g88a6766c5a_0_336"/>
              <p:cNvGrpSpPr/>
              <p:nvPr/>
            </p:nvGrpSpPr>
            <p:grpSpPr>
              <a:xfrm>
                <a:off x="3358415" y="3361302"/>
                <a:ext cx="441300" cy="1024695"/>
                <a:chOff x="3358415" y="3361302"/>
                <a:chExt cx="441300" cy="1024695"/>
              </a:xfrm>
            </p:grpSpPr>
            <p:sp>
              <p:nvSpPr>
                <p:cNvPr id="669" name="Google Shape;669;g88a6766c5a_0_336"/>
                <p:cNvSpPr/>
                <p:nvPr/>
              </p:nvSpPr>
              <p:spPr>
                <a:xfrm>
                  <a:off x="3358415" y="3361302"/>
                  <a:ext cx="441300" cy="136500"/>
                </a:xfrm>
                <a:prstGeom prst="flowChartAlternateProcess">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a:solidFill>
                        <a:srgbClr val="FFFFFF"/>
                      </a:solidFill>
                      <a:latin typeface="Roboto"/>
                      <a:ea typeface="Roboto"/>
                      <a:cs typeface="Roboto"/>
                      <a:sym typeface="Roboto"/>
                    </a:rPr>
                    <a:t>Aisle</a:t>
                  </a:r>
                  <a:endParaRPr sz="1500" b="1" i="0" u="none" strike="noStrike" cap="none">
                    <a:solidFill>
                      <a:srgbClr val="FFFFFF"/>
                    </a:solidFill>
                    <a:latin typeface="Roboto"/>
                    <a:ea typeface="Roboto"/>
                    <a:cs typeface="Roboto"/>
                    <a:sym typeface="Roboto"/>
                  </a:endParaRPr>
                </a:p>
              </p:txBody>
            </p:sp>
            <p:sp>
              <p:nvSpPr>
                <p:cNvPr id="670" name="Google Shape;670;g88a6766c5a_0_33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latin typeface="Roboto"/>
                      <a:ea typeface="Roboto"/>
                      <a:cs typeface="Roboto"/>
                      <a:sym typeface="Roboto"/>
                    </a:rPr>
                    <a:t>Fresh Fruits</a:t>
                  </a:r>
                  <a:endParaRPr sz="1100" i="0" u="none" strike="noStrike" cap="none">
                    <a:solidFill>
                      <a:srgbClr val="000000"/>
                    </a:solidFill>
                    <a:latin typeface="Roboto"/>
                    <a:ea typeface="Roboto"/>
                    <a:cs typeface="Roboto"/>
                    <a:sym typeface="Roboto"/>
                  </a:endParaRPr>
                </a:p>
              </p:txBody>
            </p:sp>
            <p:sp>
              <p:nvSpPr>
                <p:cNvPr id="671" name="Google Shape;671;g88a6766c5a_0_33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Fresh Veg</a:t>
                  </a:r>
                  <a:endParaRPr sz="1200">
                    <a:solidFill>
                      <a:schemeClr val="dk1"/>
                    </a:solidFill>
                    <a:latin typeface="Roboto"/>
                    <a:ea typeface="Roboto"/>
                    <a:cs typeface="Roboto"/>
                    <a:sym typeface="Roboto"/>
                  </a:endParaRPr>
                </a:p>
              </p:txBody>
            </p:sp>
            <p:sp>
              <p:nvSpPr>
                <p:cNvPr id="672" name="Google Shape;672;g88a6766c5a_0_33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900">
                      <a:solidFill>
                        <a:schemeClr val="dk1"/>
                      </a:solidFill>
                      <a:latin typeface="Roboto"/>
                      <a:ea typeface="Roboto"/>
                      <a:cs typeface="Roboto"/>
                      <a:sym typeface="Roboto"/>
                    </a:rPr>
                    <a:t>Packaged Veg</a:t>
                  </a:r>
                  <a:endParaRPr sz="900">
                    <a:solidFill>
                      <a:schemeClr val="dk1"/>
                    </a:solidFill>
                    <a:latin typeface="Roboto"/>
                    <a:ea typeface="Roboto"/>
                    <a:cs typeface="Roboto"/>
                    <a:sym typeface="Roboto"/>
                  </a:endParaRPr>
                </a:p>
              </p:txBody>
            </p:sp>
            <p:sp>
              <p:nvSpPr>
                <p:cNvPr id="673" name="Google Shape;673;g88a6766c5a_0_33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Yogurt</a:t>
                  </a:r>
                  <a:endParaRPr sz="1200">
                    <a:solidFill>
                      <a:schemeClr val="dk1"/>
                    </a:solidFill>
                    <a:latin typeface="Roboto"/>
                    <a:ea typeface="Roboto"/>
                    <a:cs typeface="Roboto"/>
                    <a:sym typeface="Roboto"/>
                  </a:endParaRPr>
                </a:p>
              </p:txBody>
            </p:sp>
            <p:sp>
              <p:nvSpPr>
                <p:cNvPr id="674" name="Google Shape;674;g88a6766c5a_0_33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Cheese</a:t>
                  </a:r>
                  <a:endParaRPr sz="1200">
                    <a:solidFill>
                      <a:schemeClr val="dk1"/>
                    </a:solidFill>
                    <a:latin typeface="Roboto"/>
                    <a:ea typeface="Roboto"/>
                    <a:cs typeface="Roboto"/>
                    <a:sym typeface="Roboto"/>
                  </a:endParaRPr>
                </a:p>
              </p:txBody>
            </p:sp>
          </p:grpSp>
          <p:grpSp>
            <p:nvGrpSpPr>
              <p:cNvPr id="675" name="Google Shape;675;g88a6766c5a_0_336"/>
              <p:cNvGrpSpPr/>
              <p:nvPr/>
            </p:nvGrpSpPr>
            <p:grpSpPr>
              <a:xfrm>
                <a:off x="3838901" y="3361302"/>
                <a:ext cx="441300" cy="1021563"/>
                <a:chOff x="3838901" y="3361302"/>
                <a:chExt cx="441300" cy="1021563"/>
              </a:xfrm>
            </p:grpSpPr>
            <p:sp>
              <p:nvSpPr>
                <p:cNvPr id="676" name="Google Shape;676;g88a6766c5a_0_336"/>
                <p:cNvSpPr/>
                <p:nvPr/>
              </p:nvSpPr>
              <p:spPr>
                <a:xfrm>
                  <a:off x="3838901" y="3361302"/>
                  <a:ext cx="441300" cy="136500"/>
                </a:xfrm>
                <a:prstGeom prst="flowChartAlternateProcess">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500" b="1">
                      <a:solidFill>
                        <a:srgbClr val="FFFFFF"/>
                      </a:solidFill>
                      <a:latin typeface="Roboto"/>
                      <a:ea typeface="Roboto"/>
                      <a:cs typeface="Roboto"/>
                      <a:sym typeface="Roboto"/>
                    </a:rPr>
                    <a:t>Mean</a:t>
                  </a:r>
                  <a:endParaRPr sz="1400" b="0" i="0" u="none" strike="noStrike" cap="none">
                    <a:solidFill>
                      <a:srgbClr val="000000"/>
                    </a:solidFill>
                    <a:latin typeface="Arial"/>
                    <a:ea typeface="Arial"/>
                    <a:cs typeface="Arial"/>
                    <a:sym typeface="Arial"/>
                  </a:endParaRPr>
                </a:p>
              </p:txBody>
            </p:sp>
            <p:sp>
              <p:nvSpPr>
                <p:cNvPr id="677" name="Google Shape;677;g88a6766c5a_0_33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39.824</a:t>
                  </a:r>
                  <a:endParaRPr sz="1200">
                    <a:solidFill>
                      <a:schemeClr val="dk1"/>
                    </a:solidFill>
                  </a:endParaRPr>
                </a:p>
              </p:txBody>
            </p:sp>
            <p:sp>
              <p:nvSpPr>
                <p:cNvPr id="678" name="Google Shape;678;g88a6766c5a_0_33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39.130</a:t>
                  </a:r>
                  <a:endParaRPr sz="1200">
                    <a:solidFill>
                      <a:schemeClr val="dk1"/>
                    </a:solidFill>
                  </a:endParaRPr>
                </a:p>
              </p:txBody>
            </p:sp>
            <p:sp>
              <p:nvSpPr>
                <p:cNvPr id="679" name="Google Shape;679;g88a6766c5a_0_33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19.382</a:t>
                  </a:r>
                  <a:endParaRPr sz="1200">
                    <a:solidFill>
                      <a:schemeClr val="dk1"/>
                    </a:solidFill>
                  </a:endParaRPr>
                </a:p>
              </p:txBody>
            </p:sp>
            <p:sp>
              <p:nvSpPr>
                <p:cNvPr id="680" name="Google Shape;680;g88a6766c5a_0_33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15.410</a:t>
                  </a:r>
                  <a:endParaRPr sz="1200">
                    <a:solidFill>
                      <a:schemeClr val="dk1"/>
                    </a:solidFill>
                  </a:endParaRPr>
                </a:p>
              </p:txBody>
            </p:sp>
            <p:sp>
              <p:nvSpPr>
                <p:cNvPr id="681" name="Google Shape;681;g88a6766c5a_0_336"/>
                <p:cNvSpPr/>
                <p:nvPr/>
              </p:nvSpPr>
              <p:spPr>
                <a:xfrm>
                  <a:off x="3838901" y="4246365"/>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10.565</a:t>
                  </a:r>
                  <a:endParaRPr sz="1200">
                    <a:solidFill>
                      <a:schemeClr val="dk1"/>
                    </a:solidFill>
                  </a:endParaRPr>
                </a:p>
              </p:txBody>
            </p:sp>
          </p:grpSp>
        </p:grpSp>
      </p:grpSp>
      <p:grpSp>
        <p:nvGrpSpPr>
          <p:cNvPr id="682" name="Google Shape;682;g88a6766c5a_0_336"/>
          <p:cNvGrpSpPr/>
          <p:nvPr/>
        </p:nvGrpSpPr>
        <p:grpSpPr>
          <a:xfrm>
            <a:off x="4679662" y="1703984"/>
            <a:ext cx="1979832" cy="3288731"/>
            <a:chOff x="555402" y="1618651"/>
            <a:chExt cx="957736" cy="3288731"/>
          </a:xfrm>
        </p:grpSpPr>
        <p:sp>
          <p:nvSpPr>
            <p:cNvPr id="683" name="Google Shape;683;g88a6766c5a_0_336"/>
            <p:cNvSpPr/>
            <p:nvPr/>
          </p:nvSpPr>
          <p:spPr>
            <a:xfrm>
              <a:off x="555402" y="3471082"/>
              <a:ext cx="458400" cy="238500"/>
            </a:xfrm>
            <a:prstGeom prst="flowChartAlternateProcess">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000">
                  <a:solidFill>
                    <a:schemeClr val="dk1"/>
                  </a:solidFill>
                  <a:latin typeface="Roboto"/>
                  <a:ea typeface="Roboto"/>
                  <a:cs typeface="Roboto"/>
                  <a:sym typeface="Roboto"/>
                </a:rPr>
                <a:t>Paper Goods</a:t>
              </a:r>
              <a:endParaRPr sz="1000">
                <a:solidFill>
                  <a:schemeClr val="dk1"/>
                </a:solidFill>
                <a:latin typeface="Roboto"/>
                <a:ea typeface="Roboto"/>
                <a:cs typeface="Roboto"/>
                <a:sym typeface="Roboto"/>
              </a:endParaRPr>
            </a:p>
          </p:txBody>
        </p:sp>
        <p:sp>
          <p:nvSpPr>
            <p:cNvPr id="684" name="Google Shape;684;g88a6766c5a_0_336"/>
            <p:cNvSpPr/>
            <p:nvPr/>
          </p:nvSpPr>
          <p:spPr>
            <a:xfrm>
              <a:off x="555402" y="377053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Cheese</a:t>
              </a:r>
              <a:endParaRPr sz="1200">
                <a:solidFill>
                  <a:schemeClr val="dk1"/>
                </a:solidFill>
                <a:latin typeface="Roboto"/>
                <a:ea typeface="Roboto"/>
                <a:cs typeface="Roboto"/>
                <a:sym typeface="Roboto"/>
              </a:endParaRPr>
            </a:p>
          </p:txBody>
        </p:sp>
        <p:sp>
          <p:nvSpPr>
            <p:cNvPr id="685" name="Google Shape;685;g88a6766c5a_0_336"/>
            <p:cNvSpPr/>
            <p:nvPr/>
          </p:nvSpPr>
          <p:spPr>
            <a:xfrm>
              <a:off x="555402" y="40699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Pretzels</a:t>
              </a:r>
              <a:endParaRPr sz="1200">
                <a:solidFill>
                  <a:schemeClr val="dk1"/>
                </a:solidFill>
                <a:latin typeface="Roboto"/>
                <a:ea typeface="Roboto"/>
                <a:cs typeface="Roboto"/>
                <a:sym typeface="Roboto"/>
              </a:endParaRPr>
            </a:p>
          </p:txBody>
        </p:sp>
        <p:sp>
          <p:nvSpPr>
            <p:cNvPr id="686" name="Google Shape;686;g88a6766c5a_0_336"/>
            <p:cNvSpPr/>
            <p:nvPr/>
          </p:nvSpPr>
          <p:spPr>
            <a:xfrm>
              <a:off x="555402" y="4369432"/>
              <a:ext cx="458400" cy="238500"/>
            </a:xfrm>
            <a:prstGeom prst="flowChartAlternateProcess">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100">
                  <a:solidFill>
                    <a:schemeClr val="dk1"/>
                  </a:solidFill>
                  <a:latin typeface="Roboto"/>
                  <a:ea typeface="Roboto"/>
                  <a:cs typeface="Roboto"/>
                  <a:sym typeface="Roboto"/>
                </a:rPr>
                <a:t>Soft Drinks</a:t>
              </a:r>
              <a:endParaRPr sz="1100">
                <a:solidFill>
                  <a:schemeClr val="dk1"/>
                </a:solidFill>
                <a:latin typeface="Roboto"/>
                <a:ea typeface="Roboto"/>
                <a:cs typeface="Roboto"/>
                <a:sym typeface="Roboto"/>
              </a:endParaRPr>
            </a:p>
          </p:txBody>
        </p:sp>
        <p:sp>
          <p:nvSpPr>
            <p:cNvPr id="687" name="Google Shape;687;g88a6766c5a_0_336"/>
            <p:cNvSpPr/>
            <p:nvPr/>
          </p:nvSpPr>
          <p:spPr>
            <a:xfrm>
              <a:off x="555402" y="46688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Milk</a:t>
              </a:r>
              <a:endParaRPr sz="1200">
                <a:solidFill>
                  <a:schemeClr val="dk1"/>
                </a:solidFill>
                <a:latin typeface="Roboto"/>
                <a:ea typeface="Roboto"/>
                <a:cs typeface="Roboto"/>
                <a:sym typeface="Roboto"/>
              </a:endParaRPr>
            </a:p>
          </p:txBody>
        </p:sp>
        <p:sp>
          <p:nvSpPr>
            <p:cNvPr id="688" name="Google Shape;688;g88a6766c5a_0_336"/>
            <p:cNvSpPr/>
            <p:nvPr/>
          </p:nvSpPr>
          <p:spPr>
            <a:xfrm>
              <a:off x="1054689" y="3468344"/>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12.628</a:t>
              </a:r>
              <a:endParaRPr sz="1200">
                <a:solidFill>
                  <a:schemeClr val="dk1"/>
                </a:solidFill>
              </a:endParaRPr>
            </a:p>
          </p:txBody>
        </p:sp>
        <p:sp>
          <p:nvSpPr>
            <p:cNvPr id="689" name="Google Shape;689;g88a6766c5a_0_336"/>
            <p:cNvSpPr/>
            <p:nvPr/>
          </p:nvSpPr>
          <p:spPr>
            <a:xfrm>
              <a:off x="1054689" y="3769169"/>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12.084</a:t>
              </a:r>
              <a:endParaRPr sz="1200">
                <a:solidFill>
                  <a:schemeClr val="dk1"/>
                </a:solidFill>
              </a:endParaRPr>
            </a:p>
          </p:txBody>
        </p:sp>
        <p:sp>
          <p:nvSpPr>
            <p:cNvPr id="690" name="Google Shape;690;g88a6766c5a_0_336"/>
            <p:cNvSpPr/>
            <p:nvPr/>
          </p:nvSpPr>
          <p:spPr>
            <a:xfrm>
              <a:off x="1054689" y="4069307"/>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11.806</a:t>
              </a:r>
              <a:endParaRPr sz="1200">
                <a:solidFill>
                  <a:schemeClr val="dk1"/>
                </a:solidFill>
              </a:endParaRPr>
            </a:p>
          </p:txBody>
        </p:sp>
        <p:sp>
          <p:nvSpPr>
            <p:cNvPr id="691" name="Google Shape;691;g88a6766c5a_0_336"/>
            <p:cNvSpPr/>
            <p:nvPr/>
          </p:nvSpPr>
          <p:spPr>
            <a:xfrm>
              <a:off x="1054689" y="4668857"/>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10.699</a:t>
              </a:r>
              <a:endParaRPr sz="1200">
                <a:solidFill>
                  <a:schemeClr val="dk1"/>
                </a:solidFill>
              </a:endParaRPr>
            </a:p>
          </p:txBody>
        </p:sp>
        <p:sp>
          <p:nvSpPr>
            <p:cNvPr id="692" name="Google Shape;692;g88a6766c5a_0_336"/>
            <p:cNvSpPr/>
            <p:nvPr/>
          </p:nvSpPr>
          <p:spPr>
            <a:xfrm>
              <a:off x="1054689" y="43690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11.619</a:t>
              </a:r>
              <a:endParaRPr sz="1200">
                <a:solidFill>
                  <a:schemeClr val="dk1"/>
                </a:solidFill>
              </a:endParaRPr>
            </a:p>
          </p:txBody>
        </p:sp>
        <p:grpSp>
          <p:nvGrpSpPr>
            <p:cNvPr id="693" name="Google Shape;693;g88a6766c5a_0_336"/>
            <p:cNvGrpSpPr/>
            <p:nvPr/>
          </p:nvGrpSpPr>
          <p:grpSpPr>
            <a:xfrm>
              <a:off x="555402" y="1618651"/>
              <a:ext cx="957736" cy="1791474"/>
              <a:chOff x="3358415" y="3361302"/>
              <a:chExt cx="921786" cy="1024695"/>
            </a:xfrm>
          </p:grpSpPr>
          <p:grpSp>
            <p:nvGrpSpPr>
              <p:cNvPr id="694" name="Google Shape;694;g88a6766c5a_0_336"/>
              <p:cNvGrpSpPr/>
              <p:nvPr/>
            </p:nvGrpSpPr>
            <p:grpSpPr>
              <a:xfrm>
                <a:off x="3358415" y="3361302"/>
                <a:ext cx="441300" cy="1024695"/>
                <a:chOff x="3358415" y="3361302"/>
                <a:chExt cx="441300" cy="1024695"/>
              </a:xfrm>
            </p:grpSpPr>
            <p:sp>
              <p:nvSpPr>
                <p:cNvPr id="695" name="Google Shape;695;g88a6766c5a_0_336"/>
                <p:cNvSpPr/>
                <p:nvPr/>
              </p:nvSpPr>
              <p:spPr>
                <a:xfrm>
                  <a:off x="3358415" y="3361302"/>
                  <a:ext cx="441300" cy="136500"/>
                </a:xfrm>
                <a:prstGeom prst="flowChartAlternateProcess">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a:solidFill>
                        <a:srgbClr val="FFFFFF"/>
                      </a:solidFill>
                      <a:latin typeface="Roboto"/>
                      <a:ea typeface="Roboto"/>
                      <a:cs typeface="Roboto"/>
                      <a:sym typeface="Roboto"/>
                    </a:rPr>
                    <a:t>Aisle</a:t>
                  </a:r>
                  <a:endParaRPr sz="1500" b="1" i="0" u="none" strike="noStrike" cap="none">
                    <a:solidFill>
                      <a:srgbClr val="FFFFFF"/>
                    </a:solidFill>
                    <a:latin typeface="Roboto"/>
                    <a:ea typeface="Roboto"/>
                    <a:cs typeface="Roboto"/>
                    <a:sym typeface="Roboto"/>
                  </a:endParaRPr>
                </a:p>
              </p:txBody>
            </p:sp>
            <p:sp>
              <p:nvSpPr>
                <p:cNvPr id="696" name="Google Shape;696;g88a6766c5a_0_33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latin typeface="Roboto"/>
                      <a:ea typeface="Roboto"/>
                      <a:cs typeface="Roboto"/>
                      <a:sym typeface="Roboto"/>
                    </a:rPr>
                    <a:t>Fresh Fruits</a:t>
                  </a:r>
                  <a:endParaRPr sz="1100" i="0" u="none" strike="noStrike" cap="none">
                    <a:solidFill>
                      <a:srgbClr val="000000"/>
                    </a:solidFill>
                    <a:latin typeface="Roboto"/>
                    <a:ea typeface="Roboto"/>
                    <a:cs typeface="Roboto"/>
                    <a:sym typeface="Roboto"/>
                  </a:endParaRPr>
                </a:p>
              </p:txBody>
            </p:sp>
            <p:sp>
              <p:nvSpPr>
                <p:cNvPr id="697" name="Google Shape;697;g88a6766c5a_0_33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Fresh Veg</a:t>
                  </a:r>
                  <a:endParaRPr sz="1200">
                    <a:solidFill>
                      <a:schemeClr val="dk1"/>
                    </a:solidFill>
                    <a:latin typeface="Roboto"/>
                    <a:ea typeface="Roboto"/>
                    <a:cs typeface="Roboto"/>
                    <a:sym typeface="Roboto"/>
                  </a:endParaRPr>
                </a:p>
              </p:txBody>
            </p:sp>
            <p:sp>
              <p:nvSpPr>
                <p:cNvPr id="698" name="Google Shape;698;g88a6766c5a_0_33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Yogurt</a:t>
                  </a:r>
                  <a:endParaRPr sz="1200">
                    <a:solidFill>
                      <a:schemeClr val="dk1"/>
                    </a:solidFill>
                    <a:latin typeface="Roboto"/>
                    <a:ea typeface="Roboto"/>
                    <a:cs typeface="Roboto"/>
                    <a:sym typeface="Roboto"/>
                  </a:endParaRPr>
                </a:p>
              </p:txBody>
            </p:sp>
            <p:sp>
              <p:nvSpPr>
                <p:cNvPr id="699" name="Google Shape;699;g88a6766c5a_0_33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Seltzer</a:t>
                  </a:r>
                  <a:endParaRPr sz="1200">
                    <a:solidFill>
                      <a:schemeClr val="dk1"/>
                    </a:solidFill>
                    <a:latin typeface="Roboto"/>
                    <a:ea typeface="Roboto"/>
                    <a:cs typeface="Roboto"/>
                    <a:sym typeface="Roboto"/>
                  </a:endParaRPr>
                </a:p>
              </p:txBody>
            </p:sp>
            <p:sp>
              <p:nvSpPr>
                <p:cNvPr id="700" name="Google Shape;700;g88a6766c5a_0_33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900">
                      <a:solidFill>
                        <a:schemeClr val="dk1"/>
                      </a:solidFill>
                      <a:latin typeface="Roboto"/>
                      <a:ea typeface="Roboto"/>
                      <a:cs typeface="Roboto"/>
                      <a:sym typeface="Roboto"/>
                    </a:rPr>
                    <a:t>Packaged Veg</a:t>
                  </a:r>
                  <a:endParaRPr sz="1200">
                    <a:solidFill>
                      <a:schemeClr val="dk1"/>
                    </a:solidFill>
                    <a:latin typeface="Roboto"/>
                    <a:ea typeface="Roboto"/>
                    <a:cs typeface="Roboto"/>
                    <a:sym typeface="Roboto"/>
                  </a:endParaRPr>
                </a:p>
              </p:txBody>
            </p:sp>
          </p:grpSp>
          <p:grpSp>
            <p:nvGrpSpPr>
              <p:cNvPr id="701" name="Google Shape;701;g88a6766c5a_0_336"/>
              <p:cNvGrpSpPr/>
              <p:nvPr/>
            </p:nvGrpSpPr>
            <p:grpSpPr>
              <a:xfrm>
                <a:off x="3838901" y="3361302"/>
                <a:ext cx="441300" cy="1021563"/>
                <a:chOff x="3838901" y="3361302"/>
                <a:chExt cx="441300" cy="1021563"/>
              </a:xfrm>
            </p:grpSpPr>
            <p:sp>
              <p:nvSpPr>
                <p:cNvPr id="702" name="Google Shape;702;g88a6766c5a_0_336"/>
                <p:cNvSpPr/>
                <p:nvPr/>
              </p:nvSpPr>
              <p:spPr>
                <a:xfrm>
                  <a:off x="3838901" y="3361302"/>
                  <a:ext cx="441300" cy="136500"/>
                </a:xfrm>
                <a:prstGeom prst="flowChartAlternateProcess">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500" b="1">
                      <a:solidFill>
                        <a:srgbClr val="FFFFFF"/>
                      </a:solidFill>
                      <a:latin typeface="Roboto"/>
                      <a:ea typeface="Roboto"/>
                      <a:cs typeface="Roboto"/>
                      <a:sym typeface="Roboto"/>
                    </a:rPr>
                    <a:t>Mean</a:t>
                  </a:r>
                  <a:endParaRPr sz="1400" b="0" i="0" u="none" strike="noStrike" cap="none">
                    <a:solidFill>
                      <a:srgbClr val="000000"/>
                    </a:solidFill>
                    <a:latin typeface="Arial"/>
                    <a:ea typeface="Arial"/>
                    <a:cs typeface="Arial"/>
                    <a:sym typeface="Arial"/>
                  </a:endParaRPr>
                </a:p>
              </p:txBody>
            </p:sp>
            <p:sp>
              <p:nvSpPr>
                <p:cNvPr id="703" name="Google Shape;703;g88a6766c5a_0_33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24.904</a:t>
                  </a:r>
                  <a:endParaRPr sz="1200">
                    <a:solidFill>
                      <a:schemeClr val="dk1"/>
                    </a:solidFill>
                  </a:endParaRPr>
                </a:p>
              </p:txBody>
            </p:sp>
            <p:sp>
              <p:nvSpPr>
                <p:cNvPr id="704" name="Google Shape;704;g88a6766c5a_0_33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18.820</a:t>
                  </a:r>
                  <a:endParaRPr sz="1200">
                    <a:solidFill>
                      <a:schemeClr val="dk1"/>
                    </a:solidFill>
                  </a:endParaRPr>
                </a:p>
              </p:txBody>
            </p:sp>
            <p:sp>
              <p:nvSpPr>
                <p:cNvPr id="705" name="Google Shape;705;g88a6766c5a_0_33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14.650</a:t>
                  </a:r>
                  <a:endParaRPr sz="1200">
                    <a:solidFill>
                      <a:schemeClr val="dk1"/>
                    </a:solidFill>
                  </a:endParaRPr>
                </a:p>
              </p:txBody>
            </p:sp>
            <p:sp>
              <p:nvSpPr>
                <p:cNvPr id="706" name="Google Shape;706;g88a6766c5a_0_33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14.308</a:t>
                  </a:r>
                  <a:endParaRPr sz="1200">
                    <a:solidFill>
                      <a:schemeClr val="dk1"/>
                    </a:solidFill>
                  </a:endParaRPr>
                </a:p>
              </p:txBody>
            </p:sp>
            <p:sp>
              <p:nvSpPr>
                <p:cNvPr id="707" name="Google Shape;707;g88a6766c5a_0_336"/>
                <p:cNvSpPr/>
                <p:nvPr/>
              </p:nvSpPr>
              <p:spPr>
                <a:xfrm>
                  <a:off x="3838901" y="4246365"/>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13.635</a:t>
                  </a:r>
                  <a:endParaRPr sz="1200">
                    <a:solidFill>
                      <a:schemeClr val="dk1"/>
                    </a:solidFill>
                  </a:endParaRPr>
                </a:p>
              </p:txBody>
            </p:sp>
          </p:grpSp>
        </p:grpSp>
      </p:grpSp>
      <p:grpSp>
        <p:nvGrpSpPr>
          <p:cNvPr id="708" name="Google Shape;708;g88a6766c5a_0_336"/>
          <p:cNvGrpSpPr/>
          <p:nvPr/>
        </p:nvGrpSpPr>
        <p:grpSpPr>
          <a:xfrm>
            <a:off x="7043462" y="1703984"/>
            <a:ext cx="1979832" cy="3288731"/>
            <a:chOff x="555402" y="1618651"/>
            <a:chExt cx="957736" cy="3288731"/>
          </a:xfrm>
        </p:grpSpPr>
        <p:sp>
          <p:nvSpPr>
            <p:cNvPr id="709" name="Google Shape;709;g88a6766c5a_0_336"/>
            <p:cNvSpPr/>
            <p:nvPr/>
          </p:nvSpPr>
          <p:spPr>
            <a:xfrm>
              <a:off x="555402" y="34710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Milk</a:t>
              </a:r>
              <a:endParaRPr sz="1200">
                <a:solidFill>
                  <a:schemeClr val="dk1"/>
                </a:solidFill>
                <a:latin typeface="Roboto"/>
                <a:ea typeface="Roboto"/>
                <a:cs typeface="Roboto"/>
                <a:sym typeface="Roboto"/>
              </a:endParaRPr>
            </a:p>
          </p:txBody>
        </p:sp>
        <p:sp>
          <p:nvSpPr>
            <p:cNvPr id="710" name="Google Shape;710;g88a6766c5a_0_336"/>
            <p:cNvSpPr/>
            <p:nvPr/>
          </p:nvSpPr>
          <p:spPr>
            <a:xfrm>
              <a:off x="555402" y="377053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Pretzels</a:t>
              </a:r>
              <a:endParaRPr sz="1200">
                <a:solidFill>
                  <a:schemeClr val="dk1"/>
                </a:solidFill>
                <a:latin typeface="Roboto"/>
                <a:ea typeface="Roboto"/>
                <a:cs typeface="Roboto"/>
                <a:sym typeface="Roboto"/>
              </a:endParaRPr>
            </a:p>
          </p:txBody>
        </p:sp>
        <p:sp>
          <p:nvSpPr>
            <p:cNvPr id="711" name="Google Shape;711;g88a6766c5a_0_336"/>
            <p:cNvSpPr/>
            <p:nvPr/>
          </p:nvSpPr>
          <p:spPr>
            <a:xfrm>
              <a:off x="555402" y="4069982"/>
              <a:ext cx="458400" cy="238500"/>
            </a:xfrm>
            <a:prstGeom prst="flowChartAlternateProcess">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900">
                  <a:solidFill>
                    <a:schemeClr val="dk1"/>
                  </a:solidFill>
                  <a:latin typeface="Roboto"/>
                  <a:ea typeface="Roboto"/>
                  <a:cs typeface="Roboto"/>
                  <a:sym typeface="Roboto"/>
                </a:rPr>
                <a:t>Baby Formula</a:t>
              </a:r>
              <a:endParaRPr sz="900">
                <a:solidFill>
                  <a:schemeClr val="dk1"/>
                </a:solidFill>
                <a:latin typeface="Roboto"/>
                <a:ea typeface="Roboto"/>
                <a:cs typeface="Roboto"/>
                <a:sym typeface="Roboto"/>
              </a:endParaRPr>
            </a:p>
          </p:txBody>
        </p:sp>
        <p:sp>
          <p:nvSpPr>
            <p:cNvPr id="712" name="Google Shape;712;g88a6766c5a_0_336"/>
            <p:cNvSpPr/>
            <p:nvPr/>
          </p:nvSpPr>
          <p:spPr>
            <a:xfrm>
              <a:off x="555402" y="436943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Soy Milk</a:t>
              </a:r>
              <a:endParaRPr sz="1200">
                <a:solidFill>
                  <a:schemeClr val="dk1"/>
                </a:solidFill>
                <a:latin typeface="Roboto"/>
                <a:ea typeface="Roboto"/>
                <a:cs typeface="Roboto"/>
                <a:sym typeface="Roboto"/>
              </a:endParaRPr>
            </a:p>
          </p:txBody>
        </p:sp>
        <p:sp>
          <p:nvSpPr>
            <p:cNvPr id="713" name="Google Shape;713;g88a6766c5a_0_336"/>
            <p:cNvSpPr/>
            <p:nvPr/>
          </p:nvSpPr>
          <p:spPr>
            <a:xfrm>
              <a:off x="555402" y="46688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Bread</a:t>
              </a:r>
              <a:endParaRPr sz="1200">
                <a:solidFill>
                  <a:schemeClr val="dk1"/>
                </a:solidFill>
                <a:latin typeface="Roboto"/>
                <a:ea typeface="Roboto"/>
                <a:cs typeface="Roboto"/>
                <a:sym typeface="Roboto"/>
              </a:endParaRPr>
            </a:p>
          </p:txBody>
        </p:sp>
        <p:sp>
          <p:nvSpPr>
            <p:cNvPr id="714" name="Google Shape;714;g88a6766c5a_0_336"/>
            <p:cNvSpPr/>
            <p:nvPr/>
          </p:nvSpPr>
          <p:spPr>
            <a:xfrm>
              <a:off x="1054689" y="3468344"/>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25.959</a:t>
              </a:r>
              <a:endParaRPr sz="1200">
                <a:solidFill>
                  <a:schemeClr val="dk1"/>
                </a:solidFill>
              </a:endParaRPr>
            </a:p>
          </p:txBody>
        </p:sp>
        <p:sp>
          <p:nvSpPr>
            <p:cNvPr id="715" name="Google Shape;715;g88a6766c5a_0_336"/>
            <p:cNvSpPr/>
            <p:nvPr/>
          </p:nvSpPr>
          <p:spPr>
            <a:xfrm>
              <a:off x="1054689" y="3769169"/>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19.852</a:t>
              </a:r>
              <a:endParaRPr sz="1200">
                <a:solidFill>
                  <a:schemeClr val="dk1"/>
                </a:solidFill>
              </a:endParaRPr>
            </a:p>
          </p:txBody>
        </p:sp>
        <p:sp>
          <p:nvSpPr>
            <p:cNvPr id="716" name="Google Shape;716;g88a6766c5a_0_336"/>
            <p:cNvSpPr/>
            <p:nvPr/>
          </p:nvSpPr>
          <p:spPr>
            <a:xfrm>
              <a:off x="1054689" y="4069307"/>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18.123</a:t>
              </a:r>
              <a:endParaRPr sz="1200">
                <a:solidFill>
                  <a:schemeClr val="dk1"/>
                </a:solidFill>
              </a:endParaRPr>
            </a:p>
          </p:txBody>
        </p:sp>
        <p:sp>
          <p:nvSpPr>
            <p:cNvPr id="717" name="Google Shape;717;g88a6766c5a_0_336"/>
            <p:cNvSpPr/>
            <p:nvPr/>
          </p:nvSpPr>
          <p:spPr>
            <a:xfrm>
              <a:off x="1054689" y="4668857"/>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17.661</a:t>
              </a:r>
              <a:endParaRPr sz="1200">
                <a:solidFill>
                  <a:schemeClr val="dk1"/>
                </a:solidFill>
              </a:endParaRPr>
            </a:p>
          </p:txBody>
        </p:sp>
        <p:sp>
          <p:nvSpPr>
            <p:cNvPr id="718" name="Google Shape;718;g88a6766c5a_0_336"/>
            <p:cNvSpPr/>
            <p:nvPr/>
          </p:nvSpPr>
          <p:spPr>
            <a:xfrm>
              <a:off x="1054689" y="43690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17.855</a:t>
              </a:r>
              <a:endParaRPr sz="1200">
                <a:solidFill>
                  <a:schemeClr val="dk1"/>
                </a:solidFill>
              </a:endParaRPr>
            </a:p>
          </p:txBody>
        </p:sp>
        <p:grpSp>
          <p:nvGrpSpPr>
            <p:cNvPr id="719" name="Google Shape;719;g88a6766c5a_0_336"/>
            <p:cNvGrpSpPr/>
            <p:nvPr/>
          </p:nvGrpSpPr>
          <p:grpSpPr>
            <a:xfrm>
              <a:off x="555402" y="1618651"/>
              <a:ext cx="957736" cy="1791474"/>
              <a:chOff x="3358415" y="3361302"/>
              <a:chExt cx="921786" cy="1024695"/>
            </a:xfrm>
          </p:grpSpPr>
          <p:grpSp>
            <p:nvGrpSpPr>
              <p:cNvPr id="720" name="Google Shape;720;g88a6766c5a_0_336"/>
              <p:cNvGrpSpPr/>
              <p:nvPr/>
            </p:nvGrpSpPr>
            <p:grpSpPr>
              <a:xfrm>
                <a:off x="3358415" y="3361302"/>
                <a:ext cx="441300" cy="1024695"/>
                <a:chOff x="3358415" y="3361302"/>
                <a:chExt cx="441300" cy="1024695"/>
              </a:xfrm>
            </p:grpSpPr>
            <p:sp>
              <p:nvSpPr>
                <p:cNvPr id="721" name="Google Shape;721;g88a6766c5a_0_336"/>
                <p:cNvSpPr/>
                <p:nvPr/>
              </p:nvSpPr>
              <p:spPr>
                <a:xfrm>
                  <a:off x="3358415" y="3361302"/>
                  <a:ext cx="441300" cy="136500"/>
                </a:xfrm>
                <a:prstGeom prst="flowChartAlternateProcess">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a:solidFill>
                        <a:srgbClr val="FFFFFF"/>
                      </a:solidFill>
                      <a:latin typeface="Roboto"/>
                      <a:ea typeface="Roboto"/>
                      <a:cs typeface="Roboto"/>
                      <a:sym typeface="Roboto"/>
                    </a:rPr>
                    <a:t>Aisle</a:t>
                  </a:r>
                  <a:endParaRPr sz="1500" b="1" i="0" u="none" strike="noStrike" cap="none">
                    <a:solidFill>
                      <a:srgbClr val="FFFFFF"/>
                    </a:solidFill>
                    <a:latin typeface="Roboto"/>
                    <a:ea typeface="Roboto"/>
                    <a:cs typeface="Roboto"/>
                    <a:sym typeface="Roboto"/>
                  </a:endParaRPr>
                </a:p>
              </p:txBody>
            </p:sp>
            <p:sp>
              <p:nvSpPr>
                <p:cNvPr id="722" name="Google Shape;722;g88a6766c5a_0_33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latin typeface="Roboto"/>
                      <a:ea typeface="Roboto"/>
                      <a:cs typeface="Roboto"/>
                      <a:sym typeface="Roboto"/>
                    </a:rPr>
                    <a:t>Fresh Fruits</a:t>
                  </a:r>
                  <a:endParaRPr sz="1100" i="0" u="none" strike="noStrike" cap="none">
                    <a:solidFill>
                      <a:srgbClr val="000000"/>
                    </a:solidFill>
                    <a:latin typeface="Roboto"/>
                    <a:ea typeface="Roboto"/>
                    <a:cs typeface="Roboto"/>
                    <a:sym typeface="Roboto"/>
                  </a:endParaRPr>
                </a:p>
              </p:txBody>
            </p:sp>
            <p:sp>
              <p:nvSpPr>
                <p:cNvPr id="723" name="Google Shape;723;g88a6766c5a_0_33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Fresh Veg</a:t>
                  </a:r>
                  <a:endParaRPr sz="1200">
                    <a:solidFill>
                      <a:schemeClr val="dk1"/>
                    </a:solidFill>
                    <a:latin typeface="Roboto"/>
                    <a:ea typeface="Roboto"/>
                    <a:cs typeface="Roboto"/>
                    <a:sym typeface="Roboto"/>
                  </a:endParaRPr>
                </a:p>
              </p:txBody>
            </p:sp>
            <p:sp>
              <p:nvSpPr>
                <p:cNvPr id="724" name="Google Shape;724;g88a6766c5a_0_33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900">
                      <a:solidFill>
                        <a:schemeClr val="dk1"/>
                      </a:solidFill>
                      <a:latin typeface="Roboto"/>
                      <a:ea typeface="Roboto"/>
                      <a:cs typeface="Roboto"/>
                      <a:sym typeface="Roboto"/>
                    </a:rPr>
                    <a:t>Packaged Veg</a:t>
                  </a:r>
                  <a:endParaRPr sz="900">
                    <a:solidFill>
                      <a:schemeClr val="dk1"/>
                    </a:solidFill>
                    <a:latin typeface="Roboto"/>
                    <a:ea typeface="Roboto"/>
                    <a:cs typeface="Roboto"/>
                    <a:sym typeface="Roboto"/>
                  </a:endParaRPr>
                </a:p>
              </p:txBody>
            </p:sp>
            <p:sp>
              <p:nvSpPr>
                <p:cNvPr id="725" name="Google Shape;725;g88a6766c5a_0_33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Yogurt</a:t>
                  </a:r>
                  <a:endParaRPr sz="1200">
                    <a:solidFill>
                      <a:schemeClr val="dk1"/>
                    </a:solidFill>
                    <a:latin typeface="Roboto"/>
                    <a:ea typeface="Roboto"/>
                    <a:cs typeface="Roboto"/>
                    <a:sym typeface="Roboto"/>
                  </a:endParaRPr>
                </a:p>
              </p:txBody>
            </p:sp>
            <p:sp>
              <p:nvSpPr>
                <p:cNvPr id="726" name="Google Shape;726;g88a6766c5a_0_33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Cheese</a:t>
                  </a:r>
                  <a:endParaRPr sz="1200">
                    <a:solidFill>
                      <a:schemeClr val="dk1"/>
                    </a:solidFill>
                    <a:latin typeface="Roboto"/>
                    <a:ea typeface="Roboto"/>
                    <a:cs typeface="Roboto"/>
                    <a:sym typeface="Roboto"/>
                  </a:endParaRPr>
                </a:p>
              </p:txBody>
            </p:sp>
          </p:grpSp>
          <p:grpSp>
            <p:nvGrpSpPr>
              <p:cNvPr id="727" name="Google Shape;727;g88a6766c5a_0_336"/>
              <p:cNvGrpSpPr/>
              <p:nvPr/>
            </p:nvGrpSpPr>
            <p:grpSpPr>
              <a:xfrm>
                <a:off x="3838901" y="3361302"/>
                <a:ext cx="441300" cy="1021563"/>
                <a:chOff x="3838901" y="3361302"/>
                <a:chExt cx="441300" cy="1021563"/>
              </a:xfrm>
            </p:grpSpPr>
            <p:sp>
              <p:nvSpPr>
                <p:cNvPr id="728" name="Google Shape;728;g88a6766c5a_0_336"/>
                <p:cNvSpPr/>
                <p:nvPr/>
              </p:nvSpPr>
              <p:spPr>
                <a:xfrm>
                  <a:off x="3838901" y="3361302"/>
                  <a:ext cx="441300" cy="136500"/>
                </a:xfrm>
                <a:prstGeom prst="flowChartAlternateProcess">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500" b="1">
                      <a:solidFill>
                        <a:srgbClr val="FFFFFF"/>
                      </a:solidFill>
                      <a:latin typeface="Roboto"/>
                      <a:ea typeface="Roboto"/>
                      <a:cs typeface="Roboto"/>
                      <a:sym typeface="Roboto"/>
                    </a:rPr>
                    <a:t>Mean</a:t>
                  </a:r>
                  <a:endParaRPr sz="1400" b="0" i="0" u="none" strike="noStrike" cap="none">
                    <a:solidFill>
                      <a:srgbClr val="000000"/>
                    </a:solidFill>
                    <a:latin typeface="Arial"/>
                    <a:ea typeface="Arial"/>
                    <a:cs typeface="Arial"/>
                    <a:sym typeface="Arial"/>
                  </a:endParaRPr>
                </a:p>
              </p:txBody>
            </p:sp>
            <p:sp>
              <p:nvSpPr>
                <p:cNvPr id="729" name="Google Shape;729;g88a6766c5a_0_33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106.501</a:t>
                  </a:r>
                  <a:endParaRPr sz="1200">
                    <a:solidFill>
                      <a:schemeClr val="dk1"/>
                    </a:solidFill>
                  </a:endParaRPr>
                </a:p>
              </p:txBody>
            </p:sp>
            <p:sp>
              <p:nvSpPr>
                <p:cNvPr id="730" name="Google Shape;730;g88a6766c5a_0_33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96.122</a:t>
                  </a:r>
                  <a:endParaRPr sz="1200">
                    <a:solidFill>
                      <a:schemeClr val="dk1"/>
                    </a:solidFill>
                  </a:endParaRPr>
                </a:p>
              </p:txBody>
            </p:sp>
            <p:sp>
              <p:nvSpPr>
                <p:cNvPr id="731" name="Google Shape;731;g88a6766c5a_0_33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49.863</a:t>
                  </a:r>
                  <a:endParaRPr sz="1200">
                    <a:solidFill>
                      <a:schemeClr val="dk1"/>
                    </a:solidFill>
                  </a:endParaRPr>
                </a:p>
              </p:txBody>
            </p:sp>
            <p:sp>
              <p:nvSpPr>
                <p:cNvPr id="732" name="Google Shape;732;g88a6766c5a_0_33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44.727</a:t>
                  </a:r>
                  <a:endParaRPr sz="1200">
                    <a:solidFill>
                      <a:schemeClr val="dk1"/>
                    </a:solidFill>
                  </a:endParaRPr>
                </a:p>
              </p:txBody>
            </p:sp>
            <p:sp>
              <p:nvSpPr>
                <p:cNvPr id="733" name="Google Shape;733;g88a6766c5a_0_336"/>
                <p:cNvSpPr/>
                <p:nvPr/>
              </p:nvSpPr>
              <p:spPr>
                <a:xfrm>
                  <a:off x="3838901" y="4246365"/>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31.537</a:t>
                  </a:r>
                  <a:endParaRPr sz="1200">
                    <a:solidFill>
                      <a:schemeClr val="dk1"/>
                    </a:solidFill>
                  </a:endParaRPr>
                </a:p>
              </p:txBody>
            </p:sp>
          </p:grpSp>
        </p:grpSp>
      </p:grpSp>
      <p:grpSp>
        <p:nvGrpSpPr>
          <p:cNvPr id="734" name="Google Shape;734;g88a6766c5a_0_336"/>
          <p:cNvGrpSpPr/>
          <p:nvPr/>
        </p:nvGrpSpPr>
        <p:grpSpPr>
          <a:xfrm>
            <a:off x="116612" y="1703984"/>
            <a:ext cx="1979832" cy="3288731"/>
            <a:chOff x="555402" y="1618651"/>
            <a:chExt cx="957736" cy="3288731"/>
          </a:xfrm>
        </p:grpSpPr>
        <p:sp>
          <p:nvSpPr>
            <p:cNvPr id="735" name="Google Shape;735;g88a6766c5a_0_336"/>
            <p:cNvSpPr/>
            <p:nvPr/>
          </p:nvSpPr>
          <p:spPr>
            <a:xfrm>
              <a:off x="555402" y="34710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Cheese</a:t>
              </a:r>
              <a:endParaRPr sz="1200">
                <a:solidFill>
                  <a:schemeClr val="dk1"/>
                </a:solidFill>
                <a:latin typeface="Roboto"/>
                <a:ea typeface="Roboto"/>
                <a:cs typeface="Roboto"/>
                <a:sym typeface="Roboto"/>
              </a:endParaRPr>
            </a:p>
          </p:txBody>
        </p:sp>
        <p:sp>
          <p:nvSpPr>
            <p:cNvPr id="736" name="Google Shape;736;g88a6766c5a_0_336"/>
            <p:cNvSpPr/>
            <p:nvPr/>
          </p:nvSpPr>
          <p:spPr>
            <a:xfrm>
              <a:off x="555402" y="377053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Milk</a:t>
              </a:r>
              <a:endParaRPr sz="1200">
                <a:solidFill>
                  <a:schemeClr val="dk1"/>
                </a:solidFill>
                <a:latin typeface="Roboto"/>
                <a:ea typeface="Roboto"/>
                <a:cs typeface="Roboto"/>
                <a:sym typeface="Roboto"/>
              </a:endParaRPr>
            </a:p>
          </p:txBody>
        </p:sp>
        <p:sp>
          <p:nvSpPr>
            <p:cNvPr id="737" name="Google Shape;737;g88a6766c5a_0_336"/>
            <p:cNvSpPr/>
            <p:nvPr/>
          </p:nvSpPr>
          <p:spPr>
            <a:xfrm>
              <a:off x="555402" y="40699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Pretzels</a:t>
              </a:r>
              <a:endParaRPr sz="1200">
                <a:solidFill>
                  <a:schemeClr val="dk1"/>
                </a:solidFill>
                <a:latin typeface="Roboto"/>
                <a:ea typeface="Roboto"/>
                <a:cs typeface="Roboto"/>
                <a:sym typeface="Roboto"/>
              </a:endParaRPr>
            </a:p>
          </p:txBody>
        </p:sp>
        <p:sp>
          <p:nvSpPr>
            <p:cNvPr id="738" name="Google Shape;738;g88a6766c5a_0_336"/>
            <p:cNvSpPr/>
            <p:nvPr/>
          </p:nvSpPr>
          <p:spPr>
            <a:xfrm>
              <a:off x="555402" y="436943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Soy Milk</a:t>
              </a:r>
              <a:endParaRPr sz="1200">
                <a:solidFill>
                  <a:schemeClr val="dk1"/>
                </a:solidFill>
                <a:latin typeface="Roboto"/>
                <a:ea typeface="Roboto"/>
                <a:cs typeface="Roboto"/>
                <a:sym typeface="Roboto"/>
              </a:endParaRPr>
            </a:p>
          </p:txBody>
        </p:sp>
        <p:sp>
          <p:nvSpPr>
            <p:cNvPr id="739" name="Google Shape;739;g88a6766c5a_0_336"/>
            <p:cNvSpPr/>
            <p:nvPr/>
          </p:nvSpPr>
          <p:spPr>
            <a:xfrm>
              <a:off x="555402" y="4668882"/>
              <a:ext cx="458400" cy="238500"/>
            </a:xfrm>
            <a:prstGeom prst="flowChartAlternateProcess">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000">
                  <a:solidFill>
                    <a:schemeClr val="dk1"/>
                  </a:solidFill>
                  <a:latin typeface="Roboto"/>
                  <a:ea typeface="Roboto"/>
                  <a:cs typeface="Roboto"/>
                  <a:sym typeface="Roboto"/>
                </a:rPr>
                <a:t>Refrigerated</a:t>
              </a:r>
              <a:endParaRPr sz="1000">
                <a:solidFill>
                  <a:schemeClr val="dk1"/>
                </a:solidFill>
                <a:latin typeface="Roboto"/>
                <a:ea typeface="Roboto"/>
                <a:cs typeface="Roboto"/>
                <a:sym typeface="Roboto"/>
              </a:endParaRPr>
            </a:p>
          </p:txBody>
        </p:sp>
        <p:sp>
          <p:nvSpPr>
            <p:cNvPr id="740" name="Google Shape;740;g88a6766c5a_0_336"/>
            <p:cNvSpPr/>
            <p:nvPr/>
          </p:nvSpPr>
          <p:spPr>
            <a:xfrm>
              <a:off x="1054689" y="3468344"/>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2.064</a:t>
              </a:r>
              <a:endParaRPr sz="1200">
                <a:solidFill>
                  <a:schemeClr val="dk1"/>
                </a:solidFill>
              </a:endParaRPr>
            </a:p>
          </p:txBody>
        </p:sp>
        <p:sp>
          <p:nvSpPr>
            <p:cNvPr id="741" name="Google Shape;741;g88a6766c5a_0_336"/>
            <p:cNvSpPr/>
            <p:nvPr/>
          </p:nvSpPr>
          <p:spPr>
            <a:xfrm>
              <a:off x="1054689" y="3769169"/>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1.917</a:t>
              </a:r>
              <a:endParaRPr sz="1200">
                <a:solidFill>
                  <a:schemeClr val="dk1"/>
                </a:solidFill>
              </a:endParaRPr>
            </a:p>
          </p:txBody>
        </p:sp>
        <p:sp>
          <p:nvSpPr>
            <p:cNvPr id="742" name="Google Shape;742;g88a6766c5a_0_336"/>
            <p:cNvSpPr/>
            <p:nvPr/>
          </p:nvSpPr>
          <p:spPr>
            <a:xfrm>
              <a:off x="1054689" y="4069307"/>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1.620</a:t>
              </a:r>
              <a:endParaRPr sz="1200">
                <a:solidFill>
                  <a:schemeClr val="dk1"/>
                </a:solidFill>
              </a:endParaRPr>
            </a:p>
          </p:txBody>
        </p:sp>
        <p:sp>
          <p:nvSpPr>
            <p:cNvPr id="743" name="Google Shape;743;g88a6766c5a_0_336"/>
            <p:cNvSpPr/>
            <p:nvPr/>
          </p:nvSpPr>
          <p:spPr>
            <a:xfrm>
              <a:off x="1054689" y="4668857"/>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1.309</a:t>
              </a:r>
              <a:endParaRPr sz="1200">
                <a:solidFill>
                  <a:schemeClr val="dk1"/>
                </a:solidFill>
              </a:endParaRPr>
            </a:p>
          </p:txBody>
        </p:sp>
        <p:sp>
          <p:nvSpPr>
            <p:cNvPr id="744" name="Google Shape;744;g88a6766c5a_0_336"/>
            <p:cNvSpPr/>
            <p:nvPr/>
          </p:nvSpPr>
          <p:spPr>
            <a:xfrm>
              <a:off x="1054689" y="4369082"/>
              <a:ext cx="458400" cy="238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1.444</a:t>
              </a:r>
              <a:endParaRPr sz="1200">
                <a:solidFill>
                  <a:schemeClr val="dk1"/>
                </a:solidFill>
              </a:endParaRPr>
            </a:p>
          </p:txBody>
        </p:sp>
        <p:grpSp>
          <p:nvGrpSpPr>
            <p:cNvPr id="745" name="Google Shape;745;g88a6766c5a_0_336"/>
            <p:cNvGrpSpPr/>
            <p:nvPr/>
          </p:nvGrpSpPr>
          <p:grpSpPr>
            <a:xfrm>
              <a:off x="555402" y="1618651"/>
              <a:ext cx="957736" cy="1791474"/>
              <a:chOff x="3358415" y="3361302"/>
              <a:chExt cx="921786" cy="1024695"/>
            </a:xfrm>
          </p:grpSpPr>
          <p:grpSp>
            <p:nvGrpSpPr>
              <p:cNvPr id="746" name="Google Shape;746;g88a6766c5a_0_336"/>
              <p:cNvGrpSpPr/>
              <p:nvPr/>
            </p:nvGrpSpPr>
            <p:grpSpPr>
              <a:xfrm>
                <a:off x="3358415" y="3361302"/>
                <a:ext cx="441300" cy="1024695"/>
                <a:chOff x="3358415" y="3361302"/>
                <a:chExt cx="441300" cy="1024695"/>
              </a:xfrm>
            </p:grpSpPr>
            <p:sp>
              <p:nvSpPr>
                <p:cNvPr id="747" name="Google Shape;747;g88a6766c5a_0_336"/>
                <p:cNvSpPr/>
                <p:nvPr/>
              </p:nvSpPr>
              <p:spPr>
                <a:xfrm>
                  <a:off x="3358415" y="3361302"/>
                  <a:ext cx="441300" cy="136500"/>
                </a:xfrm>
                <a:prstGeom prst="flowChartAlternateProcess">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a:solidFill>
                        <a:srgbClr val="FFFFFF"/>
                      </a:solidFill>
                      <a:latin typeface="Roboto"/>
                      <a:ea typeface="Roboto"/>
                      <a:cs typeface="Roboto"/>
                      <a:sym typeface="Roboto"/>
                    </a:rPr>
                    <a:t>Aisle</a:t>
                  </a:r>
                  <a:endParaRPr sz="1500" b="1" i="0" u="none" strike="noStrike" cap="none">
                    <a:solidFill>
                      <a:srgbClr val="FFFFFF"/>
                    </a:solidFill>
                    <a:latin typeface="Roboto"/>
                    <a:ea typeface="Roboto"/>
                    <a:cs typeface="Roboto"/>
                    <a:sym typeface="Roboto"/>
                  </a:endParaRPr>
                </a:p>
              </p:txBody>
            </p:sp>
            <p:sp>
              <p:nvSpPr>
                <p:cNvPr id="748" name="Google Shape;748;g88a6766c5a_0_33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latin typeface="Roboto"/>
                      <a:ea typeface="Roboto"/>
                      <a:cs typeface="Roboto"/>
                      <a:sym typeface="Roboto"/>
                    </a:rPr>
                    <a:t>Fresh Fruits</a:t>
                  </a:r>
                  <a:endParaRPr sz="1100" i="0" u="none" strike="noStrike" cap="none">
                    <a:solidFill>
                      <a:srgbClr val="000000"/>
                    </a:solidFill>
                    <a:latin typeface="Roboto"/>
                    <a:ea typeface="Roboto"/>
                    <a:cs typeface="Roboto"/>
                    <a:sym typeface="Roboto"/>
                  </a:endParaRPr>
                </a:p>
              </p:txBody>
            </p:sp>
            <p:sp>
              <p:nvSpPr>
                <p:cNvPr id="749" name="Google Shape;749;g88a6766c5a_0_33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Fresh Veg</a:t>
                  </a:r>
                  <a:endParaRPr sz="1200">
                    <a:solidFill>
                      <a:schemeClr val="dk1"/>
                    </a:solidFill>
                    <a:latin typeface="Roboto"/>
                    <a:ea typeface="Roboto"/>
                    <a:cs typeface="Roboto"/>
                    <a:sym typeface="Roboto"/>
                  </a:endParaRPr>
                </a:p>
              </p:txBody>
            </p:sp>
            <p:sp>
              <p:nvSpPr>
                <p:cNvPr id="750" name="Google Shape;750;g88a6766c5a_0_33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900">
                      <a:solidFill>
                        <a:schemeClr val="dk1"/>
                      </a:solidFill>
                      <a:latin typeface="Roboto"/>
                      <a:ea typeface="Roboto"/>
                      <a:cs typeface="Roboto"/>
                      <a:sym typeface="Roboto"/>
                    </a:rPr>
                    <a:t>Packaged Veg</a:t>
                  </a:r>
                  <a:endParaRPr sz="900">
                    <a:solidFill>
                      <a:schemeClr val="dk1"/>
                    </a:solidFill>
                    <a:latin typeface="Roboto"/>
                    <a:ea typeface="Roboto"/>
                    <a:cs typeface="Roboto"/>
                    <a:sym typeface="Roboto"/>
                  </a:endParaRPr>
                </a:p>
              </p:txBody>
            </p:sp>
            <p:sp>
              <p:nvSpPr>
                <p:cNvPr id="751" name="Google Shape;751;g88a6766c5a_0_33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Yogurt</a:t>
                  </a:r>
                  <a:endParaRPr sz="1200">
                    <a:solidFill>
                      <a:schemeClr val="dk1"/>
                    </a:solidFill>
                    <a:latin typeface="Roboto"/>
                    <a:ea typeface="Roboto"/>
                    <a:cs typeface="Roboto"/>
                    <a:sym typeface="Roboto"/>
                  </a:endParaRPr>
                </a:p>
              </p:txBody>
            </p:sp>
            <p:sp>
              <p:nvSpPr>
                <p:cNvPr id="752" name="Google Shape;752;g88a6766c5a_0_33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Seltzer</a:t>
                  </a:r>
                  <a:endParaRPr sz="1200">
                    <a:solidFill>
                      <a:schemeClr val="dk1"/>
                    </a:solidFill>
                    <a:latin typeface="Roboto"/>
                    <a:ea typeface="Roboto"/>
                    <a:cs typeface="Roboto"/>
                    <a:sym typeface="Roboto"/>
                  </a:endParaRPr>
                </a:p>
              </p:txBody>
            </p:sp>
          </p:grpSp>
          <p:grpSp>
            <p:nvGrpSpPr>
              <p:cNvPr id="753" name="Google Shape;753;g88a6766c5a_0_336"/>
              <p:cNvGrpSpPr/>
              <p:nvPr/>
            </p:nvGrpSpPr>
            <p:grpSpPr>
              <a:xfrm>
                <a:off x="3838901" y="3361302"/>
                <a:ext cx="441300" cy="1021563"/>
                <a:chOff x="3838901" y="3361302"/>
                <a:chExt cx="441300" cy="1021563"/>
              </a:xfrm>
            </p:grpSpPr>
            <p:sp>
              <p:nvSpPr>
                <p:cNvPr id="754" name="Google Shape;754;g88a6766c5a_0_336"/>
                <p:cNvSpPr/>
                <p:nvPr/>
              </p:nvSpPr>
              <p:spPr>
                <a:xfrm>
                  <a:off x="3838901" y="3361302"/>
                  <a:ext cx="441300" cy="136500"/>
                </a:xfrm>
                <a:prstGeom prst="flowChartAlternateProcess">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500" b="1">
                      <a:solidFill>
                        <a:srgbClr val="FFFFFF"/>
                      </a:solidFill>
                      <a:latin typeface="Roboto"/>
                      <a:ea typeface="Roboto"/>
                      <a:cs typeface="Roboto"/>
                      <a:sym typeface="Roboto"/>
                    </a:rPr>
                    <a:t>Mean</a:t>
                  </a:r>
                  <a:endParaRPr sz="1400" b="0" i="0" u="none" strike="noStrike" cap="none">
                    <a:solidFill>
                      <a:srgbClr val="000000"/>
                    </a:solidFill>
                    <a:latin typeface="Arial"/>
                    <a:ea typeface="Arial"/>
                    <a:cs typeface="Arial"/>
                    <a:sym typeface="Arial"/>
                  </a:endParaRPr>
                </a:p>
              </p:txBody>
            </p:sp>
            <p:sp>
              <p:nvSpPr>
                <p:cNvPr id="755" name="Google Shape;755;g88a6766c5a_0_33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7.595</a:t>
                  </a:r>
                  <a:endParaRPr sz="1200">
                    <a:solidFill>
                      <a:schemeClr val="dk1"/>
                    </a:solidFill>
                  </a:endParaRPr>
                </a:p>
              </p:txBody>
            </p:sp>
            <p:sp>
              <p:nvSpPr>
                <p:cNvPr id="756" name="Google Shape;756;g88a6766c5a_0_33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3.982</a:t>
                  </a:r>
                  <a:endParaRPr sz="1200">
                    <a:solidFill>
                      <a:schemeClr val="dk1"/>
                    </a:solidFill>
                  </a:endParaRPr>
                </a:p>
              </p:txBody>
            </p:sp>
            <p:sp>
              <p:nvSpPr>
                <p:cNvPr id="757" name="Google Shape;757;g88a6766c5a_0_33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3.071</a:t>
                  </a:r>
                  <a:endParaRPr sz="1200">
                    <a:solidFill>
                      <a:schemeClr val="dk1"/>
                    </a:solidFill>
                  </a:endParaRPr>
                </a:p>
              </p:txBody>
            </p:sp>
            <p:sp>
              <p:nvSpPr>
                <p:cNvPr id="758" name="Google Shape;758;g88a6766c5a_0_336"/>
                <p:cNvSpPr/>
                <p:nvPr/>
              </p:nvSpPr>
              <p:spPr>
                <a:xfrm>
                  <a:off x="3838901" y="4246365"/>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2.243</a:t>
                  </a:r>
                  <a:endParaRPr sz="1200">
                    <a:solidFill>
                      <a:schemeClr val="dk1"/>
                    </a:solidFill>
                  </a:endParaRPr>
                </a:p>
              </p:txBody>
            </p:sp>
            <p:sp>
              <p:nvSpPr>
                <p:cNvPr id="759" name="Google Shape;759;g88a6766c5a_0_33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a:solidFill>
                        <a:schemeClr val="dk1"/>
                      </a:solidFill>
                      <a:latin typeface="Roboto"/>
                      <a:ea typeface="Roboto"/>
                      <a:cs typeface="Roboto"/>
                      <a:sym typeface="Roboto"/>
                    </a:rPr>
                    <a:t>8.313</a:t>
                  </a:r>
                  <a:endParaRPr sz="1200" b="0" i="0" u="none" strike="noStrike" cap="none">
                    <a:solidFill>
                      <a:srgbClr val="000000"/>
                    </a:solidFill>
                    <a:latin typeface="Arial"/>
                    <a:ea typeface="Arial"/>
                    <a:cs typeface="Arial"/>
                    <a:sym typeface="Arial"/>
                  </a:endParaRPr>
                </a:p>
              </p:txBody>
            </p:sp>
          </p:grpSp>
        </p:grpSp>
      </p:grpSp>
      <p:sp>
        <p:nvSpPr>
          <p:cNvPr id="760" name="Google Shape;760;g88a6766c5a_0_336"/>
          <p:cNvSpPr/>
          <p:nvPr/>
        </p:nvSpPr>
        <p:spPr>
          <a:xfrm>
            <a:off x="719125" y="851500"/>
            <a:ext cx="688800" cy="680100"/>
          </a:xfrm>
          <a:prstGeom prst="ellipse">
            <a:avLst/>
          </a:prstGeom>
          <a:solidFill>
            <a:srgbClr val="5C65C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4500" b="1">
                <a:solidFill>
                  <a:schemeClr val="lt1"/>
                </a:solidFill>
                <a:latin typeface="Advent Pro"/>
                <a:ea typeface="Advent Pro"/>
                <a:cs typeface="Advent Pro"/>
                <a:sym typeface="Advent Pro"/>
              </a:rPr>
              <a:t>1</a:t>
            </a:r>
            <a:endParaRPr sz="1100" b="0" i="0" u="none" strike="noStrike" cap="none">
              <a:solidFill>
                <a:srgbClr val="000000"/>
              </a:solidFill>
              <a:latin typeface="Arial"/>
              <a:ea typeface="Arial"/>
              <a:cs typeface="Arial"/>
              <a:sym typeface="Arial"/>
            </a:endParaRPr>
          </a:p>
        </p:txBody>
      </p:sp>
      <p:sp>
        <p:nvSpPr>
          <p:cNvPr id="761" name="Google Shape;761;g88a6766c5a_0_336"/>
          <p:cNvSpPr/>
          <p:nvPr/>
        </p:nvSpPr>
        <p:spPr>
          <a:xfrm>
            <a:off x="3043650" y="851500"/>
            <a:ext cx="688800" cy="680100"/>
          </a:xfrm>
          <a:prstGeom prst="ellipse">
            <a:avLst/>
          </a:prstGeom>
          <a:solidFill>
            <a:srgbClr val="5C65C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4500" b="1">
                <a:solidFill>
                  <a:schemeClr val="lt1"/>
                </a:solidFill>
                <a:latin typeface="Advent Pro"/>
                <a:ea typeface="Advent Pro"/>
                <a:cs typeface="Advent Pro"/>
                <a:sym typeface="Advent Pro"/>
              </a:rPr>
              <a:t>2</a:t>
            </a:r>
            <a:endParaRPr sz="1100" b="0" i="0" u="none" strike="noStrike" cap="none">
              <a:solidFill>
                <a:srgbClr val="000000"/>
              </a:solidFill>
              <a:latin typeface="Arial"/>
              <a:ea typeface="Arial"/>
              <a:cs typeface="Arial"/>
              <a:sym typeface="Arial"/>
            </a:endParaRPr>
          </a:p>
        </p:txBody>
      </p:sp>
      <p:sp>
        <p:nvSpPr>
          <p:cNvPr id="762" name="Google Shape;762;g88a6766c5a_0_336"/>
          <p:cNvSpPr/>
          <p:nvPr/>
        </p:nvSpPr>
        <p:spPr>
          <a:xfrm>
            <a:off x="5325175" y="851500"/>
            <a:ext cx="688800" cy="680100"/>
          </a:xfrm>
          <a:prstGeom prst="ellipse">
            <a:avLst/>
          </a:prstGeom>
          <a:solidFill>
            <a:srgbClr val="5C65C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4500" b="1">
                <a:solidFill>
                  <a:schemeClr val="lt1"/>
                </a:solidFill>
                <a:latin typeface="Advent Pro"/>
                <a:ea typeface="Advent Pro"/>
                <a:cs typeface="Advent Pro"/>
                <a:sym typeface="Advent Pro"/>
              </a:rPr>
              <a:t>3</a:t>
            </a:r>
            <a:endParaRPr sz="1100" b="0" i="0" u="none" strike="noStrike" cap="none">
              <a:solidFill>
                <a:srgbClr val="000000"/>
              </a:solidFill>
              <a:latin typeface="Arial"/>
              <a:ea typeface="Arial"/>
              <a:cs typeface="Arial"/>
              <a:sym typeface="Arial"/>
            </a:endParaRPr>
          </a:p>
        </p:txBody>
      </p:sp>
      <p:sp>
        <p:nvSpPr>
          <p:cNvPr id="763" name="Google Shape;763;g88a6766c5a_0_336"/>
          <p:cNvSpPr/>
          <p:nvPr/>
        </p:nvSpPr>
        <p:spPr>
          <a:xfrm>
            <a:off x="7688975" y="851500"/>
            <a:ext cx="688800" cy="680100"/>
          </a:xfrm>
          <a:prstGeom prst="ellipse">
            <a:avLst/>
          </a:prstGeom>
          <a:solidFill>
            <a:srgbClr val="5C65C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sz="4500" b="1">
                <a:solidFill>
                  <a:schemeClr val="lt1"/>
                </a:solidFill>
                <a:latin typeface="Advent Pro"/>
                <a:ea typeface="Advent Pro"/>
                <a:cs typeface="Advent Pro"/>
                <a:sym typeface="Advent Pro"/>
              </a:rPr>
              <a:t>4</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88a6766c5a_0_479"/>
          <p:cNvSpPr txBox="1">
            <a:spLocks noGrp="1"/>
          </p:cNvSpPr>
          <p:nvPr>
            <p:ph type="body" idx="1"/>
          </p:nvPr>
        </p:nvSpPr>
        <p:spPr>
          <a:xfrm>
            <a:off x="377875" y="2302050"/>
            <a:ext cx="3358200" cy="2167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Determine appropriate pricing</a:t>
            </a:r>
            <a:endParaRPr sz="1600"/>
          </a:p>
          <a:p>
            <a:pPr marL="457200" lvl="0" indent="-330200" algn="l" rtl="0">
              <a:spcBef>
                <a:spcPts val="0"/>
              </a:spcBef>
              <a:spcAft>
                <a:spcPts val="0"/>
              </a:spcAft>
              <a:buSzPts val="1600"/>
              <a:buChar char="●"/>
            </a:pPr>
            <a:r>
              <a:rPr lang="en" sz="1600"/>
              <a:t>Develop marketing campaigns</a:t>
            </a:r>
            <a:endParaRPr sz="1600"/>
          </a:p>
          <a:p>
            <a:pPr marL="457200" lvl="0" indent="-330200" algn="l" rtl="0">
              <a:spcBef>
                <a:spcPts val="0"/>
              </a:spcBef>
              <a:spcAft>
                <a:spcPts val="0"/>
              </a:spcAft>
              <a:buSzPts val="1600"/>
              <a:buChar char="●"/>
            </a:pPr>
            <a:r>
              <a:rPr lang="en" sz="1600"/>
              <a:t>Design optimal distribution strategy</a:t>
            </a:r>
            <a:endParaRPr sz="1600"/>
          </a:p>
          <a:p>
            <a:pPr marL="457200" lvl="0" indent="-330200" algn="l" rtl="0">
              <a:spcBef>
                <a:spcPts val="0"/>
              </a:spcBef>
              <a:spcAft>
                <a:spcPts val="0"/>
              </a:spcAft>
              <a:buSzPts val="1600"/>
              <a:buChar char="●"/>
            </a:pPr>
            <a:r>
              <a:rPr lang="en" sz="1600"/>
              <a:t>Offer promotion to loyal customers</a:t>
            </a:r>
            <a:endParaRPr sz="1600"/>
          </a:p>
          <a:p>
            <a:pPr marL="457200" lvl="0" indent="-330200" algn="l" rtl="0">
              <a:spcBef>
                <a:spcPts val="0"/>
              </a:spcBef>
              <a:spcAft>
                <a:spcPts val="0"/>
              </a:spcAft>
              <a:buSzPts val="1600"/>
              <a:buChar char="●"/>
            </a:pPr>
            <a:r>
              <a:rPr lang="en" sz="1600"/>
              <a:t>Incentives for new shoppers</a:t>
            </a:r>
            <a:endParaRPr sz="1600"/>
          </a:p>
        </p:txBody>
      </p:sp>
      <p:sp>
        <p:nvSpPr>
          <p:cNvPr id="769" name="Google Shape;769;g88a6766c5a_0_479"/>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Summary</a:t>
            </a:r>
            <a:endParaRPr/>
          </a:p>
        </p:txBody>
      </p:sp>
      <p:grpSp>
        <p:nvGrpSpPr>
          <p:cNvPr id="770" name="Google Shape;770;g88a6766c5a_0_479"/>
          <p:cNvGrpSpPr/>
          <p:nvPr/>
        </p:nvGrpSpPr>
        <p:grpSpPr>
          <a:xfrm rot="5400000">
            <a:off x="2752222" y="2823821"/>
            <a:ext cx="3591226" cy="469270"/>
            <a:chOff x="4411970" y="2962952"/>
            <a:chExt cx="706545" cy="104213"/>
          </a:xfrm>
        </p:grpSpPr>
        <p:sp>
          <p:nvSpPr>
            <p:cNvPr id="771" name="Google Shape;771;g88a6766c5a_0_47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88a6766c5a_0_47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g88a6766c5a_0_47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g88a6766c5a_0_47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5" name="Google Shape;775;g88a6766c5a_0_479"/>
          <p:cNvSpPr/>
          <p:nvPr/>
        </p:nvSpPr>
        <p:spPr>
          <a:xfrm>
            <a:off x="796050" y="1251575"/>
            <a:ext cx="2251200" cy="755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500" b="1">
                <a:solidFill>
                  <a:schemeClr val="lt1"/>
                </a:solidFill>
                <a:latin typeface="Advent Pro"/>
                <a:ea typeface="Advent Pro"/>
                <a:cs typeface="Advent Pro"/>
                <a:sym typeface="Advent Pro"/>
              </a:rPr>
              <a:t>Business Uses</a:t>
            </a:r>
            <a:endParaRPr sz="2500" b="1" i="0" u="none" strike="noStrike" cap="none">
              <a:solidFill>
                <a:schemeClr val="lt1"/>
              </a:solidFill>
              <a:latin typeface="Advent Pro"/>
              <a:ea typeface="Advent Pro"/>
              <a:cs typeface="Advent Pro"/>
              <a:sym typeface="Advent Pro"/>
            </a:endParaRPr>
          </a:p>
        </p:txBody>
      </p:sp>
      <p:sp>
        <p:nvSpPr>
          <p:cNvPr id="776" name="Google Shape;776;g88a6766c5a_0_479"/>
          <p:cNvSpPr/>
          <p:nvPr/>
        </p:nvSpPr>
        <p:spPr>
          <a:xfrm>
            <a:off x="5984825" y="1251575"/>
            <a:ext cx="2251200" cy="755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500" b="1">
                <a:solidFill>
                  <a:schemeClr val="lt1"/>
                </a:solidFill>
                <a:latin typeface="Advent Pro"/>
                <a:ea typeface="Advent Pro"/>
                <a:cs typeface="Advent Pro"/>
                <a:sym typeface="Advent Pro"/>
              </a:rPr>
              <a:t>Future Scope</a:t>
            </a:r>
            <a:endParaRPr sz="2500" b="1" i="0" u="none" strike="noStrike" cap="none">
              <a:solidFill>
                <a:schemeClr val="lt1"/>
              </a:solidFill>
              <a:latin typeface="Advent Pro"/>
              <a:ea typeface="Advent Pro"/>
              <a:cs typeface="Advent Pro"/>
              <a:sym typeface="Advent Pro"/>
            </a:endParaRPr>
          </a:p>
        </p:txBody>
      </p:sp>
      <p:sp>
        <p:nvSpPr>
          <p:cNvPr id="777" name="Google Shape;777;g88a6766c5a_0_479"/>
          <p:cNvSpPr txBox="1">
            <a:spLocks noGrp="1"/>
          </p:cNvSpPr>
          <p:nvPr>
            <p:ph type="body" idx="1"/>
          </p:nvPr>
        </p:nvSpPr>
        <p:spPr>
          <a:xfrm>
            <a:off x="5431325" y="2302050"/>
            <a:ext cx="3358200" cy="2167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RFM (recency, frequency, monetary) analysis</a:t>
            </a:r>
            <a:endParaRPr sz="1600"/>
          </a:p>
          <a:p>
            <a:pPr marL="457200" lvl="0" indent="-330200" algn="l" rtl="0">
              <a:spcBef>
                <a:spcPts val="0"/>
              </a:spcBef>
              <a:spcAft>
                <a:spcPts val="0"/>
              </a:spcAft>
              <a:buSzPts val="1600"/>
              <a:buChar char="●"/>
            </a:pPr>
            <a:r>
              <a:rPr lang="en" sz="1600"/>
              <a:t>Product2Vec</a:t>
            </a:r>
            <a:endParaRPr sz="1600"/>
          </a:p>
          <a:p>
            <a:pPr marL="457200" lvl="0" indent="-330200" algn="l" rtl="0">
              <a:spcBef>
                <a:spcPts val="0"/>
              </a:spcBef>
              <a:spcAft>
                <a:spcPts val="0"/>
              </a:spcAft>
              <a:buSzPts val="1600"/>
              <a:buChar char="●"/>
            </a:pPr>
            <a:r>
              <a:rPr lang="en" sz="1600"/>
              <a:t>Hierarchical clustering</a:t>
            </a:r>
            <a:endParaRPr sz="1600"/>
          </a:p>
          <a:p>
            <a:pPr marL="457200" lvl="0" indent="-330200" algn="l" rtl="0">
              <a:spcBef>
                <a:spcPts val="0"/>
              </a:spcBef>
              <a:spcAft>
                <a:spcPts val="0"/>
              </a:spcAft>
              <a:buSzPts val="1600"/>
              <a:buChar char="●"/>
            </a:pPr>
            <a:r>
              <a:rPr lang="en" sz="1600"/>
              <a:t>Add demographics</a:t>
            </a:r>
            <a:endParaRPr sz="1600"/>
          </a:p>
          <a:p>
            <a:pPr marL="457200" lvl="0" indent="-330200" algn="l" rtl="0">
              <a:spcBef>
                <a:spcPts val="0"/>
              </a:spcBef>
              <a:spcAft>
                <a:spcPts val="0"/>
              </a:spcAft>
              <a:buSzPts val="1600"/>
              <a:buChar char="●"/>
            </a:pPr>
            <a:r>
              <a:rPr lang="en" sz="1600"/>
              <a:t>Customer segments as labels for predictive classification algorithm</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pic>
        <p:nvPicPr>
          <p:cNvPr id="782" name="Google Shape;782;g87c31964c3_0_221"/>
          <p:cNvPicPr preferRelativeResize="0"/>
          <p:nvPr/>
        </p:nvPicPr>
        <p:blipFill>
          <a:blip r:embed="rId3">
            <a:alphaModFix/>
          </a:blip>
          <a:stretch>
            <a:fillRect/>
          </a:stretch>
        </p:blipFill>
        <p:spPr>
          <a:xfrm>
            <a:off x="152400" y="152400"/>
            <a:ext cx="8839198" cy="43348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g88b64dca96_10_0"/>
          <p:cNvPicPr preferRelativeResize="0"/>
          <p:nvPr/>
        </p:nvPicPr>
        <p:blipFill>
          <a:blip r:embed="rId3">
            <a:alphaModFix/>
          </a:blip>
          <a:stretch>
            <a:fillRect/>
          </a:stretch>
        </p:blipFill>
        <p:spPr>
          <a:xfrm>
            <a:off x="152400" y="245313"/>
            <a:ext cx="8839203" cy="4652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g88b64dca96_10_19"/>
          <p:cNvPicPr preferRelativeResize="0"/>
          <p:nvPr/>
        </p:nvPicPr>
        <p:blipFill>
          <a:blip r:embed="rId3">
            <a:alphaModFix/>
          </a:blip>
          <a:stretch>
            <a:fillRect/>
          </a:stretch>
        </p:blipFill>
        <p:spPr>
          <a:xfrm>
            <a:off x="152400" y="255225"/>
            <a:ext cx="8839199" cy="46330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g88821ccf30_1_0"/>
          <p:cNvSpPr/>
          <p:nvPr/>
        </p:nvSpPr>
        <p:spPr>
          <a:xfrm rot="-4254030">
            <a:off x="6091398" y="1623205"/>
            <a:ext cx="4385703" cy="2735710"/>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g88821ccf30_1_0"/>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Recommendation System</a:t>
            </a:r>
            <a:endParaRPr/>
          </a:p>
        </p:txBody>
      </p:sp>
      <p:sp>
        <p:nvSpPr>
          <p:cNvPr id="799" name="Google Shape;799;g88821ccf30_1_0"/>
          <p:cNvSpPr txBox="1">
            <a:spLocks noGrp="1"/>
          </p:cNvSpPr>
          <p:nvPr>
            <p:ph type="title" idx="4294967295"/>
          </p:nvPr>
        </p:nvSpPr>
        <p:spPr>
          <a:xfrm>
            <a:off x="843674" y="1433850"/>
            <a:ext cx="4997700" cy="56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solidFill>
                  <a:schemeClr val="accent1"/>
                </a:solidFill>
              </a:rPr>
              <a:t>Can we give people what they want, before they know they want it?</a:t>
            </a:r>
            <a:br>
              <a:rPr lang="en" sz="2400">
                <a:solidFill>
                  <a:schemeClr val="accent1"/>
                </a:solidFill>
              </a:rPr>
            </a:br>
            <a:endParaRPr sz="2400">
              <a:solidFill>
                <a:schemeClr val="accent1"/>
              </a:solidFill>
            </a:endParaRPr>
          </a:p>
        </p:txBody>
      </p:sp>
      <p:grpSp>
        <p:nvGrpSpPr>
          <p:cNvPr id="800" name="Google Shape;800;g88821ccf30_1_0"/>
          <p:cNvGrpSpPr/>
          <p:nvPr/>
        </p:nvGrpSpPr>
        <p:grpSpPr>
          <a:xfrm>
            <a:off x="6189885" y="1152281"/>
            <a:ext cx="3540893" cy="3930732"/>
            <a:chOff x="6271165" y="1060840"/>
            <a:chExt cx="3540893" cy="3930732"/>
          </a:xfrm>
        </p:grpSpPr>
        <p:grpSp>
          <p:nvGrpSpPr>
            <p:cNvPr id="801" name="Google Shape;801;g88821ccf30_1_0"/>
            <p:cNvGrpSpPr/>
            <p:nvPr/>
          </p:nvGrpSpPr>
          <p:grpSpPr>
            <a:xfrm>
              <a:off x="6271165" y="2214577"/>
              <a:ext cx="730084" cy="597906"/>
              <a:chOff x="1968731" y="3237855"/>
              <a:chExt cx="911124" cy="746170"/>
            </a:xfrm>
          </p:grpSpPr>
          <p:sp>
            <p:nvSpPr>
              <p:cNvPr id="802" name="Google Shape;802;g88821ccf30_1_0"/>
              <p:cNvSpPr/>
              <p:nvPr/>
            </p:nvSpPr>
            <p:spPr>
              <a:xfrm>
                <a:off x="2054462" y="3804260"/>
                <a:ext cx="739602" cy="179765"/>
              </a:xfrm>
              <a:custGeom>
                <a:avLst/>
                <a:gdLst/>
                <a:ahLst/>
                <a:cxnLst/>
                <a:rect l="l" t="t" r="r" b="b"/>
                <a:pathLst>
                  <a:path w="23690" h="5758" extrusionOk="0">
                    <a:moveTo>
                      <a:pt x="1" y="1"/>
                    </a:moveTo>
                    <a:lnTo>
                      <a:pt x="1" y="5758"/>
                    </a:lnTo>
                    <a:lnTo>
                      <a:pt x="23689" y="5758"/>
                    </a:lnTo>
                    <a:lnTo>
                      <a:pt x="2368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g88821ccf30_1_0"/>
              <p:cNvSpPr/>
              <p:nvPr/>
            </p:nvSpPr>
            <p:spPr>
              <a:xfrm>
                <a:off x="2424268" y="3804260"/>
                <a:ext cx="369801" cy="179765"/>
              </a:xfrm>
              <a:custGeom>
                <a:avLst/>
                <a:gdLst/>
                <a:ahLst/>
                <a:cxnLst/>
                <a:rect l="l" t="t" r="r" b="b"/>
                <a:pathLst>
                  <a:path w="11845" h="5758" extrusionOk="0">
                    <a:moveTo>
                      <a:pt x="0" y="1"/>
                    </a:moveTo>
                    <a:lnTo>
                      <a:pt x="0" y="5758"/>
                    </a:lnTo>
                    <a:lnTo>
                      <a:pt x="11844" y="5758"/>
                    </a:lnTo>
                    <a:lnTo>
                      <a:pt x="118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g88821ccf30_1_0"/>
              <p:cNvSpPr/>
              <p:nvPr/>
            </p:nvSpPr>
            <p:spPr>
              <a:xfrm>
                <a:off x="2055930" y="3237855"/>
                <a:ext cx="736730" cy="508948"/>
              </a:xfrm>
              <a:custGeom>
                <a:avLst/>
                <a:gdLst/>
                <a:ahLst/>
                <a:cxnLst/>
                <a:rect l="l" t="t" r="r" b="b"/>
                <a:pathLst>
                  <a:path w="23598" h="16302" extrusionOk="0">
                    <a:moveTo>
                      <a:pt x="11798" y="0"/>
                    </a:moveTo>
                    <a:cubicBezTo>
                      <a:pt x="5293" y="0"/>
                      <a:pt x="0" y="5293"/>
                      <a:pt x="0" y="11798"/>
                    </a:cubicBezTo>
                    <a:lnTo>
                      <a:pt x="0" y="16301"/>
                    </a:lnTo>
                    <a:lnTo>
                      <a:pt x="23597" y="16301"/>
                    </a:lnTo>
                    <a:lnTo>
                      <a:pt x="23597" y="11798"/>
                    </a:lnTo>
                    <a:cubicBezTo>
                      <a:pt x="23597" y="5293"/>
                      <a:pt x="18304" y="0"/>
                      <a:pt x="1179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g88821ccf30_1_0"/>
              <p:cNvSpPr/>
              <p:nvPr/>
            </p:nvSpPr>
            <p:spPr>
              <a:xfrm>
                <a:off x="2424268" y="3237855"/>
                <a:ext cx="368396" cy="508948"/>
              </a:xfrm>
              <a:custGeom>
                <a:avLst/>
                <a:gdLst/>
                <a:ahLst/>
                <a:cxnLst/>
                <a:rect l="l" t="t" r="r" b="b"/>
                <a:pathLst>
                  <a:path w="11800" h="16302" extrusionOk="0">
                    <a:moveTo>
                      <a:pt x="0" y="0"/>
                    </a:moveTo>
                    <a:lnTo>
                      <a:pt x="0" y="16301"/>
                    </a:lnTo>
                    <a:lnTo>
                      <a:pt x="11799" y="16301"/>
                    </a:lnTo>
                    <a:lnTo>
                      <a:pt x="11799" y="11798"/>
                    </a:lnTo>
                    <a:cubicBezTo>
                      <a:pt x="11799" y="5293"/>
                      <a:pt x="6506" y="0"/>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g88821ccf30_1_0"/>
              <p:cNvSpPr/>
              <p:nvPr/>
            </p:nvSpPr>
            <p:spPr>
              <a:xfrm>
                <a:off x="1968731" y="3594768"/>
                <a:ext cx="911124" cy="246419"/>
              </a:xfrm>
              <a:custGeom>
                <a:avLst/>
                <a:gdLst/>
                <a:ahLst/>
                <a:cxnLst/>
                <a:rect l="l" t="t" r="r" b="b"/>
                <a:pathLst>
                  <a:path w="29184" h="7893" extrusionOk="0">
                    <a:moveTo>
                      <a:pt x="3945" y="0"/>
                    </a:moveTo>
                    <a:cubicBezTo>
                      <a:pt x="1770" y="0"/>
                      <a:pt x="0" y="1770"/>
                      <a:pt x="0" y="3947"/>
                    </a:cubicBezTo>
                    <a:cubicBezTo>
                      <a:pt x="0" y="6123"/>
                      <a:pt x="1770" y="7892"/>
                      <a:pt x="3945" y="7892"/>
                    </a:cubicBezTo>
                    <a:lnTo>
                      <a:pt x="25237" y="7892"/>
                    </a:lnTo>
                    <a:cubicBezTo>
                      <a:pt x="27414" y="7892"/>
                      <a:pt x="29183" y="6123"/>
                      <a:pt x="29183" y="3947"/>
                    </a:cubicBezTo>
                    <a:cubicBezTo>
                      <a:pt x="29183" y="1770"/>
                      <a:pt x="27414" y="0"/>
                      <a:pt x="252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g88821ccf30_1_0"/>
              <p:cNvSpPr/>
              <p:nvPr/>
            </p:nvSpPr>
            <p:spPr>
              <a:xfrm>
                <a:off x="2253430"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g88821ccf30_1_0"/>
              <p:cNvSpPr/>
              <p:nvPr/>
            </p:nvSpPr>
            <p:spPr>
              <a:xfrm>
                <a:off x="2541719"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g88821ccf30_1_0"/>
              <p:cNvSpPr/>
              <p:nvPr/>
            </p:nvSpPr>
            <p:spPr>
              <a:xfrm>
                <a:off x="2397543" y="3334480"/>
                <a:ext cx="53449" cy="53417"/>
              </a:xfrm>
              <a:custGeom>
                <a:avLst/>
                <a:gdLst/>
                <a:ahLst/>
                <a:cxnLst/>
                <a:rect l="l" t="t" r="r" b="b"/>
                <a:pathLst>
                  <a:path w="1712" h="1711" extrusionOk="0">
                    <a:moveTo>
                      <a:pt x="1" y="1"/>
                    </a:moveTo>
                    <a:lnTo>
                      <a:pt x="1" y="1711"/>
                    </a:lnTo>
                    <a:lnTo>
                      <a:pt x="1711" y="1711"/>
                    </a:lnTo>
                    <a:lnTo>
                      <a:pt x="171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g88821ccf30_1_0"/>
              <p:cNvSpPr/>
              <p:nvPr/>
            </p:nvSpPr>
            <p:spPr>
              <a:xfrm>
                <a:off x="2424268" y="3334480"/>
                <a:ext cx="26724" cy="53417"/>
              </a:xfrm>
              <a:custGeom>
                <a:avLst/>
                <a:gdLst/>
                <a:ahLst/>
                <a:cxnLst/>
                <a:rect l="l" t="t" r="r" b="b"/>
                <a:pathLst>
                  <a:path w="856" h="1711" extrusionOk="0">
                    <a:moveTo>
                      <a:pt x="0" y="1"/>
                    </a:moveTo>
                    <a:lnTo>
                      <a:pt x="0" y="1711"/>
                    </a:lnTo>
                    <a:lnTo>
                      <a:pt x="855" y="1711"/>
                    </a:lnTo>
                    <a:lnTo>
                      <a:pt x="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g88821ccf30_1_0"/>
              <p:cNvSpPr/>
              <p:nvPr/>
            </p:nvSpPr>
            <p:spPr>
              <a:xfrm>
                <a:off x="2576124" y="3594581"/>
                <a:ext cx="113922" cy="189849"/>
              </a:xfrm>
              <a:custGeom>
                <a:avLst/>
                <a:gdLst/>
                <a:ahLst/>
                <a:cxnLst/>
                <a:rect l="l" t="t" r="r" b="b"/>
                <a:pathLst>
                  <a:path w="3649" h="6081" extrusionOk="0">
                    <a:moveTo>
                      <a:pt x="0" y="1"/>
                    </a:moveTo>
                    <a:lnTo>
                      <a:pt x="0" y="4256"/>
                    </a:lnTo>
                    <a:cubicBezTo>
                      <a:pt x="0" y="5263"/>
                      <a:pt x="816" y="6081"/>
                      <a:pt x="1825" y="6081"/>
                    </a:cubicBezTo>
                    <a:lnTo>
                      <a:pt x="1825" y="6079"/>
                    </a:lnTo>
                    <a:cubicBezTo>
                      <a:pt x="2832" y="6079"/>
                      <a:pt x="3648" y="5263"/>
                      <a:pt x="3648" y="4256"/>
                    </a:cubicBezTo>
                    <a:lnTo>
                      <a:pt x="364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g88821ccf30_1_0"/>
              <p:cNvSpPr/>
              <p:nvPr/>
            </p:nvSpPr>
            <p:spPr>
              <a:xfrm>
                <a:off x="2126925" y="3651497"/>
                <a:ext cx="158161" cy="132935"/>
              </a:xfrm>
              <a:custGeom>
                <a:avLst/>
                <a:gdLst/>
                <a:ahLst/>
                <a:cxnLst/>
                <a:rect l="l" t="t" r="r" b="b"/>
                <a:pathLst>
                  <a:path w="5066" h="4258" extrusionOk="0">
                    <a:moveTo>
                      <a:pt x="2979" y="1"/>
                    </a:moveTo>
                    <a:lnTo>
                      <a:pt x="0" y="4258"/>
                    </a:lnTo>
                    <a:lnTo>
                      <a:pt x="2087" y="4258"/>
                    </a:lnTo>
                    <a:lnTo>
                      <a:pt x="50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g88821ccf30_1_0"/>
              <p:cNvSpPr/>
              <p:nvPr/>
            </p:nvSpPr>
            <p:spPr>
              <a:xfrm>
                <a:off x="2345187" y="3651497"/>
                <a:ext cx="158192" cy="132935"/>
              </a:xfrm>
              <a:custGeom>
                <a:avLst/>
                <a:gdLst/>
                <a:ahLst/>
                <a:cxnLst/>
                <a:rect l="l" t="t" r="r" b="b"/>
                <a:pathLst>
                  <a:path w="5067" h="4258" extrusionOk="0">
                    <a:moveTo>
                      <a:pt x="2979" y="1"/>
                    </a:moveTo>
                    <a:lnTo>
                      <a:pt x="1" y="4258"/>
                    </a:lnTo>
                    <a:lnTo>
                      <a:pt x="2088" y="4258"/>
                    </a:lnTo>
                    <a:lnTo>
                      <a:pt x="506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g88821ccf30_1_0"/>
              <p:cNvSpPr/>
              <p:nvPr/>
            </p:nvSpPr>
            <p:spPr>
              <a:xfrm>
                <a:off x="2424268" y="3651497"/>
                <a:ext cx="79111" cy="113016"/>
              </a:xfrm>
              <a:custGeom>
                <a:avLst/>
                <a:gdLst/>
                <a:ahLst/>
                <a:cxnLst/>
                <a:rect l="l" t="t" r="r" b="b"/>
                <a:pathLst>
                  <a:path w="2534" h="3620" extrusionOk="0">
                    <a:moveTo>
                      <a:pt x="446" y="1"/>
                    </a:moveTo>
                    <a:lnTo>
                      <a:pt x="0" y="639"/>
                    </a:lnTo>
                    <a:lnTo>
                      <a:pt x="0" y="3620"/>
                    </a:lnTo>
                    <a:lnTo>
                      <a:pt x="25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g88821ccf30_1_0"/>
              <p:cNvSpPr/>
              <p:nvPr/>
            </p:nvSpPr>
            <p:spPr>
              <a:xfrm>
                <a:off x="2633070" y="3594581"/>
                <a:ext cx="56976" cy="189818"/>
              </a:xfrm>
              <a:custGeom>
                <a:avLst/>
                <a:gdLst/>
                <a:ahLst/>
                <a:cxnLst/>
                <a:rect l="l" t="t" r="r" b="b"/>
                <a:pathLst>
                  <a:path w="1825" h="6080" extrusionOk="0">
                    <a:moveTo>
                      <a:pt x="1" y="1"/>
                    </a:moveTo>
                    <a:lnTo>
                      <a:pt x="1" y="6079"/>
                    </a:lnTo>
                    <a:cubicBezTo>
                      <a:pt x="1008" y="6079"/>
                      <a:pt x="1824" y="5263"/>
                      <a:pt x="1824" y="4256"/>
                    </a:cubicBezTo>
                    <a:lnTo>
                      <a:pt x="182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 name="Google Shape;816;g88821ccf30_1_0"/>
            <p:cNvGrpSpPr/>
            <p:nvPr/>
          </p:nvGrpSpPr>
          <p:grpSpPr>
            <a:xfrm rot="-358812">
              <a:off x="6451047" y="1216707"/>
              <a:ext cx="3181143" cy="3619000"/>
              <a:chOff x="8890095" y="3665125"/>
              <a:chExt cx="2909806" cy="3310314"/>
            </a:xfrm>
          </p:grpSpPr>
          <p:sp>
            <p:nvSpPr>
              <p:cNvPr id="817" name="Google Shape;817;g88821ccf30_1_0"/>
              <p:cNvSpPr/>
              <p:nvPr/>
            </p:nvSpPr>
            <p:spPr>
              <a:xfrm>
                <a:off x="9441440" y="4001047"/>
                <a:ext cx="2358461" cy="2974393"/>
              </a:xfrm>
              <a:custGeom>
                <a:avLst/>
                <a:gdLst/>
                <a:ahLst/>
                <a:cxnLst/>
                <a:rect l="l" t="t" r="r" b="b"/>
                <a:pathLst>
                  <a:path w="110389" h="139218" extrusionOk="0">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g88821ccf30_1_0"/>
              <p:cNvSpPr/>
              <p:nvPr/>
            </p:nvSpPr>
            <p:spPr>
              <a:xfrm>
                <a:off x="9434902" y="3993869"/>
                <a:ext cx="2273706" cy="2875344"/>
              </a:xfrm>
              <a:custGeom>
                <a:avLst/>
                <a:gdLst/>
                <a:ahLst/>
                <a:cxnLst/>
                <a:rect l="l" t="t" r="r" b="b"/>
                <a:pathLst>
                  <a:path w="106422" h="134582" extrusionOk="0">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g88821ccf30_1_0"/>
              <p:cNvSpPr/>
              <p:nvPr/>
            </p:nvSpPr>
            <p:spPr>
              <a:xfrm>
                <a:off x="9626995" y="4143231"/>
                <a:ext cx="1946480" cy="2382497"/>
              </a:xfrm>
              <a:custGeom>
                <a:avLst/>
                <a:gdLst/>
                <a:ahLst/>
                <a:cxnLst/>
                <a:rect l="l" t="t" r="r" b="b"/>
                <a:pathLst>
                  <a:path w="91106" h="111514" extrusionOk="0">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g88821ccf30_1_0"/>
              <p:cNvSpPr/>
              <p:nvPr/>
            </p:nvSpPr>
            <p:spPr>
              <a:xfrm>
                <a:off x="10033400" y="6444477"/>
                <a:ext cx="224140" cy="218222"/>
              </a:xfrm>
              <a:custGeom>
                <a:avLst/>
                <a:gdLst/>
                <a:ahLst/>
                <a:cxnLst/>
                <a:rect l="l" t="t" r="r" b="b"/>
                <a:pathLst>
                  <a:path w="10491" h="10214" extrusionOk="0">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g88821ccf30_1_0"/>
              <p:cNvSpPr/>
              <p:nvPr/>
            </p:nvSpPr>
            <p:spPr>
              <a:xfrm>
                <a:off x="9437616" y="3665125"/>
                <a:ext cx="966873" cy="965591"/>
              </a:xfrm>
              <a:custGeom>
                <a:avLst/>
                <a:gdLst/>
                <a:ahLst/>
                <a:cxnLst/>
                <a:rect l="l" t="t" r="r" b="b"/>
                <a:pathLst>
                  <a:path w="45255" h="45195" extrusionOk="0">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g88821ccf30_1_0"/>
              <p:cNvSpPr/>
              <p:nvPr/>
            </p:nvSpPr>
            <p:spPr>
              <a:xfrm>
                <a:off x="9606442" y="3997864"/>
                <a:ext cx="1541164" cy="1825532"/>
              </a:xfrm>
              <a:custGeom>
                <a:avLst/>
                <a:gdLst/>
                <a:ahLst/>
                <a:cxnLst/>
                <a:rect l="l" t="t" r="r" b="b"/>
                <a:pathLst>
                  <a:path w="72135" h="85445" extrusionOk="0">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g88821ccf30_1_0"/>
              <p:cNvSpPr/>
              <p:nvPr/>
            </p:nvSpPr>
            <p:spPr>
              <a:xfrm>
                <a:off x="9897476" y="4552328"/>
                <a:ext cx="1509736" cy="1443056"/>
              </a:xfrm>
              <a:custGeom>
                <a:avLst/>
                <a:gdLst/>
                <a:ahLst/>
                <a:cxnLst/>
                <a:rect l="l" t="t" r="r" b="b"/>
                <a:pathLst>
                  <a:path w="70664" h="67543" extrusionOk="0">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88821ccf30_1_0"/>
              <p:cNvSpPr/>
              <p:nvPr/>
            </p:nvSpPr>
            <p:spPr>
              <a:xfrm>
                <a:off x="9116628" y="4688252"/>
                <a:ext cx="1530738" cy="990674"/>
              </a:xfrm>
              <a:custGeom>
                <a:avLst/>
                <a:gdLst/>
                <a:ahLst/>
                <a:cxnLst/>
                <a:rect l="l" t="t" r="r" b="b"/>
                <a:pathLst>
                  <a:path w="71647" h="46369" extrusionOk="0">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88821ccf30_1_0"/>
              <p:cNvSpPr/>
              <p:nvPr/>
            </p:nvSpPr>
            <p:spPr>
              <a:xfrm>
                <a:off x="8890095" y="4836098"/>
                <a:ext cx="425997" cy="270032"/>
              </a:xfrm>
              <a:custGeom>
                <a:avLst/>
                <a:gdLst/>
                <a:ahLst/>
                <a:cxnLst/>
                <a:rect l="l" t="t" r="r" b="b"/>
                <a:pathLst>
                  <a:path w="19939" h="12639" extrusionOk="0">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g88821ccf30_1_32"/>
          <p:cNvSpPr/>
          <p:nvPr/>
        </p:nvSpPr>
        <p:spPr>
          <a:xfrm rot="-4254030">
            <a:off x="6091398" y="1623205"/>
            <a:ext cx="4385703" cy="2735710"/>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g88821ccf30_1_32"/>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Recommendation System</a:t>
            </a:r>
            <a:endParaRPr/>
          </a:p>
        </p:txBody>
      </p:sp>
      <p:sp>
        <p:nvSpPr>
          <p:cNvPr id="832" name="Google Shape;832;g88821ccf30_1_32"/>
          <p:cNvSpPr txBox="1">
            <a:spLocks noGrp="1"/>
          </p:cNvSpPr>
          <p:nvPr>
            <p:ph type="title" idx="4294967295"/>
          </p:nvPr>
        </p:nvSpPr>
        <p:spPr>
          <a:xfrm>
            <a:off x="843674" y="1433850"/>
            <a:ext cx="4997700" cy="56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solidFill>
                  <a:schemeClr val="accent1"/>
                </a:solidFill>
              </a:rPr>
              <a:t>Can we give people what they want, before they know they want it?</a:t>
            </a:r>
            <a:br>
              <a:rPr lang="en" sz="2400">
                <a:solidFill>
                  <a:schemeClr val="accent1"/>
                </a:solidFill>
              </a:rPr>
            </a:br>
            <a:endParaRPr sz="2400">
              <a:solidFill>
                <a:schemeClr val="accent1"/>
              </a:solidFill>
            </a:endParaRPr>
          </a:p>
        </p:txBody>
      </p:sp>
      <p:grpSp>
        <p:nvGrpSpPr>
          <p:cNvPr id="833" name="Google Shape;833;g88821ccf30_1_32"/>
          <p:cNvGrpSpPr/>
          <p:nvPr/>
        </p:nvGrpSpPr>
        <p:grpSpPr>
          <a:xfrm>
            <a:off x="6189885" y="1152281"/>
            <a:ext cx="3540893" cy="3930732"/>
            <a:chOff x="6271165" y="1060840"/>
            <a:chExt cx="3540893" cy="3930732"/>
          </a:xfrm>
        </p:grpSpPr>
        <p:grpSp>
          <p:nvGrpSpPr>
            <p:cNvPr id="834" name="Google Shape;834;g88821ccf30_1_32"/>
            <p:cNvGrpSpPr/>
            <p:nvPr/>
          </p:nvGrpSpPr>
          <p:grpSpPr>
            <a:xfrm>
              <a:off x="6271165" y="2214577"/>
              <a:ext cx="730084" cy="597906"/>
              <a:chOff x="1968731" y="3237855"/>
              <a:chExt cx="911124" cy="746170"/>
            </a:xfrm>
          </p:grpSpPr>
          <p:sp>
            <p:nvSpPr>
              <p:cNvPr id="835" name="Google Shape;835;g88821ccf30_1_32"/>
              <p:cNvSpPr/>
              <p:nvPr/>
            </p:nvSpPr>
            <p:spPr>
              <a:xfrm>
                <a:off x="2054462" y="3804260"/>
                <a:ext cx="739602" cy="179765"/>
              </a:xfrm>
              <a:custGeom>
                <a:avLst/>
                <a:gdLst/>
                <a:ahLst/>
                <a:cxnLst/>
                <a:rect l="l" t="t" r="r" b="b"/>
                <a:pathLst>
                  <a:path w="23690" h="5758" extrusionOk="0">
                    <a:moveTo>
                      <a:pt x="1" y="1"/>
                    </a:moveTo>
                    <a:lnTo>
                      <a:pt x="1" y="5758"/>
                    </a:lnTo>
                    <a:lnTo>
                      <a:pt x="23689" y="5758"/>
                    </a:lnTo>
                    <a:lnTo>
                      <a:pt x="2368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g88821ccf30_1_32"/>
              <p:cNvSpPr/>
              <p:nvPr/>
            </p:nvSpPr>
            <p:spPr>
              <a:xfrm>
                <a:off x="2424268" y="3804260"/>
                <a:ext cx="369801" cy="179765"/>
              </a:xfrm>
              <a:custGeom>
                <a:avLst/>
                <a:gdLst/>
                <a:ahLst/>
                <a:cxnLst/>
                <a:rect l="l" t="t" r="r" b="b"/>
                <a:pathLst>
                  <a:path w="11845" h="5758" extrusionOk="0">
                    <a:moveTo>
                      <a:pt x="0" y="1"/>
                    </a:moveTo>
                    <a:lnTo>
                      <a:pt x="0" y="5758"/>
                    </a:lnTo>
                    <a:lnTo>
                      <a:pt x="11844" y="5758"/>
                    </a:lnTo>
                    <a:lnTo>
                      <a:pt x="118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g88821ccf30_1_32"/>
              <p:cNvSpPr/>
              <p:nvPr/>
            </p:nvSpPr>
            <p:spPr>
              <a:xfrm>
                <a:off x="2055930" y="3237855"/>
                <a:ext cx="736730" cy="508948"/>
              </a:xfrm>
              <a:custGeom>
                <a:avLst/>
                <a:gdLst/>
                <a:ahLst/>
                <a:cxnLst/>
                <a:rect l="l" t="t" r="r" b="b"/>
                <a:pathLst>
                  <a:path w="23598" h="16302" extrusionOk="0">
                    <a:moveTo>
                      <a:pt x="11798" y="0"/>
                    </a:moveTo>
                    <a:cubicBezTo>
                      <a:pt x="5293" y="0"/>
                      <a:pt x="0" y="5293"/>
                      <a:pt x="0" y="11798"/>
                    </a:cubicBezTo>
                    <a:lnTo>
                      <a:pt x="0" y="16301"/>
                    </a:lnTo>
                    <a:lnTo>
                      <a:pt x="23597" y="16301"/>
                    </a:lnTo>
                    <a:lnTo>
                      <a:pt x="23597" y="11798"/>
                    </a:lnTo>
                    <a:cubicBezTo>
                      <a:pt x="23597" y="5293"/>
                      <a:pt x="18304" y="0"/>
                      <a:pt x="1179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g88821ccf30_1_32"/>
              <p:cNvSpPr/>
              <p:nvPr/>
            </p:nvSpPr>
            <p:spPr>
              <a:xfrm>
                <a:off x="2424268" y="3237855"/>
                <a:ext cx="368396" cy="508948"/>
              </a:xfrm>
              <a:custGeom>
                <a:avLst/>
                <a:gdLst/>
                <a:ahLst/>
                <a:cxnLst/>
                <a:rect l="l" t="t" r="r" b="b"/>
                <a:pathLst>
                  <a:path w="11800" h="16302" extrusionOk="0">
                    <a:moveTo>
                      <a:pt x="0" y="0"/>
                    </a:moveTo>
                    <a:lnTo>
                      <a:pt x="0" y="16301"/>
                    </a:lnTo>
                    <a:lnTo>
                      <a:pt x="11799" y="16301"/>
                    </a:lnTo>
                    <a:lnTo>
                      <a:pt x="11799" y="11798"/>
                    </a:lnTo>
                    <a:cubicBezTo>
                      <a:pt x="11799" y="5293"/>
                      <a:pt x="6506" y="0"/>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88821ccf30_1_32"/>
              <p:cNvSpPr/>
              <p:nvPr/>
            </p:nvSpPr>
            <p:spPr>
              <a:xfrm>
                <a:off x="1968731" y="3594768"/>
                <a:ext cx="911124" cy="246419"/>
              </a:xfrm>
              <a:custGeom>
                <a:avLst/>
                <a:gdLst/>
                <a:ahLst/>
                <a:cxnLst/>
                <a:rect l="l" t="t" r="r" b="b"/>
                <a:pathLst>
                  <a:path w="29184" h="7893" extrusionOk="0">
                    <a:moveTo>
                      <a:pt x="3945" y="0"/>
                    </a:moveTo>
                    <a:cubicBezTo>
                      <a:pt x="1770" y="0"/>
                      <a:pt x="0" y="1770"/>
                      <a:pt x="0" y="3947"/>
                    </a:cubicBezTo>
                    <a:cubicBezTo>
                      <a:pt x="0" y="6123"/>
                      <a:pt x="1770" y="7892"/>
                      <a:pt x="3945" y="7892"/>
                    </a:cubicBezTo>
                    <a:lnTo>
                      <a:pt x="25237" y="7892"/>
                    </a:lnTo>
                    <a:cubicBezTo>
                      <a:pt x="27414" y="7892"/>
                      <a:pt x="29183" y="6123"/>
                      <a:pt x="29183" y="3947"/>
                    </a:cubicBezTo>
                    <a:cubicBezTo>
                      <a:pt x="29183" y="1770"/>
                      <a:pt x="27414" y="0"/>
                      <a:pt x="252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g88821ccf30_1_32"/>
              <p:cNvSpPr/>
              <p:nvPr/>
            </p:nvSpPr>
            <p:spPr>
              <a:xfrm>
                <a:off x="2253430"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g88821ccf30_1_32"/>
              <p:cNvSpPr/>
              <p:nvPr/>
            </p:nvSpPr>
            <p:spPr>
              <a:xfrm>
                <a:off x="2541719"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88821ccf30_1_32"/>
              <p:cNvSpPr/>
              <p:nvPr/>
            </p:nvSpPr>
            <p:spPr>
              <a:xfrm>
                <a:off x="2397543" y="3334480"/>
                <a:ext cx="53449" cy="53417"/>
              </a:xfrm>
              <a:custGeom>
                <a:avLst/>
                <a:gdLst/>
                <a:ahLst/>
                <a:cxnLst/>
                <a:rect l="l" t="t" r="r" b="b"/>
                <a:pathLst>
                  <a:path w="1712" h="1711" extrusionOk="0">
                    <a:moveTo>
                      <a:pt x="1" y="1"/>
                    </a:moveTo>
                    <a:lnTo>
                      <a:pt x="1" y="1711"/>
                    </a:lnTo>
                    <a:lnTo>
                      <a:pt x="1711" y="1711"/>
                    </a:lnTo>
                    <a:lnTo>
                      <a:pt x="171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g88821ccf30_1_32"/>
              <p:cNvSpPr/>
              <p:nvPr/>
            </p:nvSpPr>
            <p:spPr>
              <a:xfrm>
                <a:off x="2424268" y="3334480"/>
                <a:ext cx="26724" cy="53417"/>
              </a:xfrm>
              <a:custGeom>
                <a:avLst/>
                <a:gdLst/>
                <a:ahLst/>
                <a:cxnLst/>
                <a:rect l="l" t="t" r="r" b="b"/>
                <a:pathLst>
                  <a:path w="856" h="1711" extrusionOk="0">
                    <a:moveTo>
                      <a:pt x="0" y="1"/>
                    </a:moveTo>
                    <a:lnTo>
                      <a:pt x="0" y="1711"/>
                    </a:lnTo>
                    <a:lnTo>
                      <a:pt x="855" y="1711"/>
                    </a:lnTo>
                    <a:lnTo>
                      <a:pt x="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g88821ccf30_1_32"/>
              <p:cNvSpPr/>
              <p:nvPr/>
            </p:nvSpPr>
            <p:spPr>
              <a:xfrm>
                <a:off x="2576124" y="3594581"/>
                <a:ext cx="113922" cy="189849"/>
              </a:xfrm>
              <a:custGeom>
                <a:avLst/>
                <a:gdLst/>
                <a:ahLst/>
                <a:cxnLst/>
                <a:rect l="l" t="t" r="r" b="b"/>
                <a:pathLst>
                  <a:path w="3649" h="6081" extrusionOk="0">
                    <a:moveTo>
                      <a:pt x="0" y="1"/>
                    </a:moveTo>
                    <a:lnTo>
                      <a:pt x="0" y="4256"/>
                    </a:lnTo>
                    <a:cubicBezTo>
                      <a:pt x="0" y="5263"/>
                      <a:pt x="816" y="6081"/>
                      <a:pt x="1825" y="6081"/>
                    </a:cubicBezTo>
                    <a:lnTo>
                      <a:pt x="1825" y="6079"/>
                    </a:lnTo>
                    <a:cubicBezTo>
                      <a:pt x="2832" y="6079"/>
                      <a:pt x="3648" y="5263"/>
                      <a:pt x="3648" y="4256"/>
                    </a:cubicBezTo>
                    <a:lnTo>
                      <a:pt x="364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g88821ccf30_1_32"/>
              <p:cNvSpPr/>
              <p:nvPr/>
            </p:nvSpPr>
            <p:spPr>
              <a:xfrm>
                <a:off x="2126925" y="3651497"/>
                <a:ext cx="158161" cy="132935"/>
              </a:xfrm>
              <a:custGeom>
                <a:avLst/>
                <a:gdLst/>
                <a:ahLst/>
                <a:cxnLst/>
                <a:rect l="l" t="t" r="r" b="b"/>
                <a:pathLst>
                  <a:path w="5066" h="4258" extrusionOk="0">
                    <a:moveTo>
                      <a:pt x="2979" y="1"/>
                    </a:moveTo>
                    <a:lnTo>
                      <a:pt x="0" y="4258"/>
                    </a:lnTo>
                    <a:lnTo>
                      <a:pt x="2087" y="4258"/>
                    </a:lnTo>
                    <a:lnTo>
                      <a:pt x="50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88821ccf30_1_32"/>
              <p:cNvSpPr/>
              <p:nvPr/>
            </p:nvSpPr>
            <p:spPr>
              <a:xfrm>
                <a:off x="2345187" y="3651497"/>
                <a:ext cx="158192" cy="132935"/>
              </a:xfrm>
              <a:custGeom>
                <a:avLst/>
                <a:gdLst/>
                <a:ahLst/>
                <a:cxnLst/>
                <a:rect l="l" t="t" r="r" b="b"/>
                <a:pathLst>
                  <a:path w="5067" h="4258" extrusionOk="0">
                    <a:moveTo>
                      <a:pt x="2979" y="1"/>
                    </a:moveTo>
                    <a:lnTo>
                      <a:pt x="1" y="4258"/>
                    </a:lnTo>
                    <a:lnTo>
                      <a:pt x="2088" y="4258"/>
                    </a:lnTo>
                    <a:lnTo>
                      <a:pt x="506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88821ccf30_1_32"/>
              <p:cNvSpPr/>
              <p:nvPr/>
            </p:nvSpPr>
            <p:spPr>
              <a:xfrm>
                <a:off x="2424268" y="3651497"/>
                <a:ext cx="79111" cy="113016"/>
              </a:xfrm>
              <a:custGeom>
                <a:avLst/>
                <a:gdLst/>
                <a:ahLst/>
                <a:cxnLst/>
                <a:rect l="l" t="t" r="r" b="b"/>
                <a:pathLst>
                  <a:path w="2534" h="3620" extrusionOk="0">
                    <a:moveTo>
                      <a:pt x="446" y="1"/>
                    </a:moveTo>
                    <a:lnTo>
                      <a:pt x="0" y="639"/>
                    </a:lnTo>
                    <a:lnTo>
                      <a:pt x="0" y="3620"/>
                    </a:lnTo>
                    <a:lnTo>
                      <a:pt x="25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88821ccf30_1_32"/>
              <p:cNvSpPr/>
              <p:nvPr/>
            </p:nvSpPr>
            <p:spPr>
              <a:xfrm>
                <a:off x="2633070" y="3594581"/>
                <a:ext cx="56976" cy="189818"/>
              </a:xfrm>
              <a:custGeom>
                <a:avLst/>
                <a:gdLst/>
                <a:ahLst/>
                <a:cxnLst/>
                <a:rect l="l" t="t" r="r" b="b"/>
                <a:pathLst>
                  <a:path w="1825" h="6080" extrusionOk="0">
                    <a:moveTo>
                      <a:pt x="1" y="1"/>
                    </a:moveTo>
                    <a:lnTo>
                      <a:pt x="1" y="6079"/>
                    </a:lnTo>
                    <a:cubicBezTo>
                      <a:pt x="1008" y="6079"/>
                      <a:pt x="1824" y="5263"/>
                      <a:pt x="1824" y="4256"/>
                    </a:cubicBezTo>
                    <a:lnTo>
                      <a:pt x="182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 name="Google Shape;849;g88821ccf30_1_32"/>
            <p:cNvGrpSpPr/>
            <p:nvPr/>
          </p:nvGrpSpPr>
          <p:grpSpPr>
            <a:xfrm rot="-358812">
              <a:off x="6451047" y="1216707"/>
              <a:ext cx="3181143" cy="3619000"/>
              <a:chOff x="8890095" y="3665125"/>
              <a:chExt cx="2909806" cy="3310314"/>
            </a:xfrm>
          </p:grpSpPr>
          <p:sp>
            <p:nvSpPr>
              <p:cNvPr id="850" name="Google Shape;850;g88821ccf30_1_32"/>
              <p:cNvSpPr/>
              <p:nvPr/>
            </p:nvSpPr>
            <p:spPr>
              <a:xfrm>
                <a:off x="9441440" y="4001047"/>
                <a:ext cx="2358461" cy="2974393"/>
              </a:xfrm>
              <a:custGeom>
                <a:avLst/>
                <a:gdLst/>
                <a:ahLst/>
                <a:cxnLst/>
                <a:rect l="l" t="t" r="r" b="b"/>
                <a:pathLst>
                  <a:path w="110389" h="139218" extrusionOk="0">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88821ccf30_1_32"/>
              <p:cNvSpPr/>
              <p:nvPr/>
            </p:nvSpPr>
            <p:spPr>
              <a:xfrm>
                <a:off x="9434902" y="3993869"/>
                <a:ext cx="2273706" cy="2875344"/>
              </a:xfrm>
              <a:custGeom>
                <a:avLst/>
                <a:gdLst/>
                <a:ahLst/>
                <a:cxnLst/>
                <a:rect l="l" t="t" r="r" b="b"/>
                <a:pathLst>
                  <a:path w="106422" h="134582" extrusionOk="0">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88821ccf30_1_32"/>
              <p:cNvSpPr/>
              <p:nvPr/>
            </p:nvSpPr>
            <p:spPr>
              <a:xfrm>
                <a:off x="9626995" y="4143231"/>
                <a:ext cx="1946480" cy="2382497"/>
              </a:xfrm>
              <a:custGeom>
                <a:avLst/>
                <a:gdLst/>
                <a:ahLst/>
                <a:cxnLst/>
                <a:rect l="l" t="t" r="r" b="b"/>
                <a:pathLst>
                  <a:path w="91106" h="111514" extrusionOk="0">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g88821ccf30_1_32"/>
              <p:cNvSpPr/>
              <p:nvPr/>
            </p:nvSpPr>
            <p:spPr>
              <a:xfrm>
                <a:off x="10033400" y="6444477"/>
                <a:ext cx="224140" cy="218222"/>
              </a:xfrm>
              <a:custGeom>
                <a:avLst/>
                <a:gdLst/>
                <a:ahLst/>
                <a:cxnLst/>
                <a:rect l="l" t="t" r="r" b="b"/>
                <a:pathLst>
                  <a:path w="10491" h="10214" extrusionOk="0">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g88821ccf30_1_32"/>
              <p:cNvSpPr/>
              <p:nvPr/>
            </p:nvSpPr>
            <p:spPr>
              <a:xfrm>
                <a:off x="9437616" y="3665125"/>
                <a:ext cx="966873" cy="965591"/>
              </a:xfrm>
              <a:custGeom>
                <a:avLst/>
                <a:gdLst/>
                <a:ahLst/>
                <a:cxnLst/>
                <a:rect l="l" t="t" r="r" b="b"/>
                <a:pathLst>
                  <a:path w="45255" h="45195" extrusionOk="0">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88821ccf30_1_32"/>
              <p:cNvSpPr/>
              <p:nvPr/>
            </p:nvSpPr>
            <p:spPr>
              <a:xfrm>
                <a:off x="9606442" y="3997864"/>
                <a:ext cx="1541164" cy="1825532"/>
              </a:xfrm>
              <a:custGeom>
                <a:avLst/>
                <a:gdLst/>
                <a:ahLst/>
                <a:cxnLst/>
                <a:rect l="l" t="t" r="r" b="b"/>
                <a:pathLst>
                  <a:path w="72135" h="85445" extrusionOk="0">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88821ccf30_1_32"/>
              <p:cNvSpPr/>
              <p:nvPr/>
            </p:nvSpPr>
            <p:spPr>
              <a:xfrm>
                <a:off x="9897476" y="4552328"/>
                <a:ext cx="1509736" cy="1443056"/>
              </a:xfrm>
              <a:custGeom>
                <a:avLst/>
                <a:gdLst/>
                <a:ahLst/>
                <a:cxnLst/>
                <a:rect l="l" t="t" r="r" b="b"/>
                <a:pathLst>
                  <a:path w="70664" h="67543" extrusionOk="0">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g88821ccf30_1_32"/>
              <p:cNvSpPr/>
              <p:nvPr/>
            </p:nvSpPr>
            <p:spPr>
              <a:xfrm>
                <a:off x="9116628" y="4688252"/>
                <a:ext cx="1530738" cy="990674"/>
              </a:xfrm>
              <a:custGeom>
                <a:avLst/>
                <a:gdLst/>
                <a:ahLst/>
                <a:cxnLst/>
                <a:rect l="l" t="t" r="r" b="b"/>
                <a:pathLst>
                  <a:path w="71647" h="46369" extrusionOk="0">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88821ccf30_1_32"/>
              <p:cNvSpPr/>
              <p:nvPr/>
            </p:nvSpPr>
            <p:spPr>
              <a:xfrm>
                <a:off x="8890095" y="4836098"/>
                <a:ext cx="425997" cy="270032"/>
              </a:xfrm>
              <a:custGeom>
                <a:avLst/>
                <a:gdLst/>
                <a:ahLst/>
                <a:cxnLst/>
                <a:rect l="l" t="t" r="r" b="b"/>
                <a:pathLst>
                  <a:path w="19939" h="12639" extrusionOk="0">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59" name="Google Shape;859;g88821ccf30_1_32"/>
          <p:cNvSpPr txBox="1"/>
          <p:nvPr/>
        </p:nvSpPr>
        <p:spPr>
          <a:xfrm>
            <a:off x="843674" y="2309364"/>
            <a:ext cx="1604700" cy="1482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3000" b="1" i="0" u="none" strike="noStrike" cap="none">
                <a:solidFill>
                  <a:schemeClr val="accent6"/>
                </a:solidFill>
                <a:latin typeface="Advent Pro"/>
                <a:ea typeface="Advent Pro"/>
                <a:cs typeface="Advent Pro"/>
                <a:sym typeface="Advent Pro"/>
              </a:rPr>
              <a:t>…maybe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g88821ccf30_1_65"/>
          <p:cNvSpPr/>
          <p:nvPr/>
        </p:nvSpPr>
        <p:spPr>
          <a:xfrm rot="-4254030">
            <a:off x="6091398" y="1623205"/>
            <a:ext cx="4385703" cy="2735710"/>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g88821ccf30_1_65"/>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Recommendation System</a:t>
            </a:r>
            <a:endParaRPr/>
          </a:p>
        </p:txBody>
      </p:sp>
      <p:sp>
        <p:nvSpPr>
          <p:cNvPr id="866" name="Google Shape;866;g88821ccf30_1_65"/>
          <p:cNvSpPr txBox="1">
            <a:spLocks noGrp="1"/>
          </p:cNvSpPr>
          <p:nvPr>
            <p:ph type="title" idx="4294967295"/>
          </p:nvPr>
        </p:nvSpPr>
        <p:spPr>
          <a:xfrm>
            <a:off x="843674" y="1433850"/>
            <a:ext cx="4997700" cy="56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solidFill>
                  <a:schemeClr val="accent1"/>
                </a:solidFill>
              </a:rPr>
              <a:t>Can we give people what they want, before they know they want it?</a:t>
            </a:r>
            <a:br>
              <a:rPr lang="en" sz="2400">
                <a:solidFill>
                  <a:schemeClr val="accent1"/>
                </a:solidFill>
              </a:rPr>
            </a:br>
            <a:endParaRPr sz="2400">
              <a:solidFill>
                <a:schemeClr val="accent1"/>
              </a:solidFill>
            </a:endParaRPr>
          </a:p>
        </p:txBody>
      </p:sp>
      <p:grpSp>
        <p:nvGrpSpPr>
          <p:cNvPr id="867" name="Google Shape;867;g88821ccf30_1_65"/>
          <p:cNvGrpSpPr/>
          <p:nvPr/>
        </p:nvGrpSpPr>
        <p:grpSpPr>
          <a:xfrm>
            <a:off x="6189885" y="1152281"/>
            <a:ext cx="3540893" cy="3930732"/>
            <a:chOff x="6271165" y="1060840"/>
            <a:chExt cx="3540893" cy="3930732"/>
          </a:xfrm>
        </p:grpSpPr>
        <p:grpSp>
          <p:nvGrpSpPr>
            <p:cNvPr id="868" name="Google Shape;868;g88821ccf30_1_65"/>
            <p:cNvGrpSpPr/>
            <p:nvPr/>
          </p:nvGrpSpPr>
          <p:grpSpPr>
            <a:xfrm>
              <a:off x="6271165" y="2214577"/>
              <a:ext cx="730084" cy="597906"/>
              <a:chOff x="1968731" y="3237855"/>
              <a:chExt cx="911124" cy="746170"/>
            </a:xfrm>
          </p:grpSpPr>
          <p:sp>
            <p:nvSpPr>
              <p:cNvPr id="869" name="Google Shape;869;g88821ccf30_1_65"/>
              <p:cNvSpPr/>
              <p:nvPr/>
            </p:nvSpPr>
            <p:spPr>
              <a:xfrm>
                <a:off x="2054462" y="3804260"/>
                <a:ext cx="739602" cy="179765"/>
              </a:xfrm>
              <a:custGeom>
                <a:avLst/>
                <a:gdLst/>
                <a:ahLst/>
                <a:cxnLst/>
                <a:rect l="l" t="t" r="r" b="b"/>
                <a:pathLst>
                  <a:path w="23690" h="5758" extrusionOk="0">
                    <a:moveTo>
                      <a:pt x="1" y="1"/>
                    </a:moveTo>
                    <a:lnTo>
                      <a:pt x="1" y="5758"/>
                    </a:lnTo>
                    <a:lnTo>
                      <a:pt x="23689" y="5758"/>
                    </a:lnTo>
                    <a:lnTo>
                      <a:pt x="2368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g88821ccf30_1_65"/>
              <p:cNvSpPr/>
              <p:nvPr/>
            </p:nvSpPr>
            <p:spPr>
              <a:xfrm>
                <a:off x="2424268" y="3804260"/>
                <a:ext cx="369801" cy="179765"/>
              </a:xfrm>
              <a:custGeom>
                <a:avLst/>
                <a:gdLst/>
                <a:ahLst/>
                <a:cxnLst/>
                <a:rect l="l" t="t" r="r" b="b"/>
                <a:pathLst>
                  <a:path w="11845" h="5758" extrusionOk="0">
                    <a:moveTo>
                      <a:pt x="0" y="1"/>
                    </a:moveTo>
                    <a:lnTo>
                      <a:pt x="0" y="5758"/>
                    </a:lnTo>
                    <a:lnTo>
                      <a:pt x="11844" y="5758"/>
                    </a:lnTo>
                    <a:lnTo>
                      <a:pt x="118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g88821ccf30_1_65"/>
              <p:cNvSpPr/>
              <p:nvPr/>
            </p:nvSpPr>
            <p:spPr>
              <a:xfrm>
                <a:off x="2055930" y="3237855"/>
                <a:ext cx="736730" cy="508948"/>
              </a:xfrm>
              <a:custGeom>
                <a:avLst/>
                <a:gdLst/>
                <a:ahLst/>
                <a:cxnLst/>
                <a:rect l="l" t="t" r="r" b="b"/>
                <a:pathLst>
                  <a:path w="23598" h="16302" extrusionOk="0">
                    <a:moveTo>
                      <a:pt x="11798" y="0"/>
                    </a:moveTo>
                    <a:cubicBezTo>
                      <a:pt x="5293" y="0"/>
                      <a:pt x="0" y="5293"/>
                      <a:pt x="0" y="11798"/>
                    </a:cubicBezTo>
                    <a:lnTo>
                      <a:pt x="0" y="16301"/>
                    </a:lnTo>
                    <a:lnTo>
                      <a:pt x="23597" y="16301"/>
                    </a:lnTo>
                    <a:lnTo>
                      <a:pt x="23597" y="11798"/>
                    </a:lnTo>
                    <a:cubicBezTo>
                      <a:pt x="23597" y="5293"/>
                      <a:pt x="18304" y="0"/>
                      <a:pt x="1179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g88821ccf30_1_65"/>
              <p:cNvSpPr/>
              <p:nvPr/>
            </p:nvSpPr>
            <p:spPr>
              <a:xfrm>
                <a:off x="2424268" y="3237855"/>
                <a:ext cx="368396" cy="508948"/>
              </a:xfrm>
              <a:custGeom>
                <a:avLst/>
                <a:gdLst/>
                <a:ahLst/>
                <a:cxnLst/>
                <a:rect l="l" t="t" r="r" b="b"/>
                <a:pathLst>
                  <a:path w="11800" h="16302" extrusionOk="0">
                    <a:moveTo>
                      <a:pt x="0" y="0"/>
                    </a:moveTo>
                    <a:lnTo>
                      <a:pt x="0" y="16301"/>
                    </a:lnTo>
                    <a:lnTo>
                      <a:pt x="11799" y="16301"/>
                    </a:lnTo>
                    <a:lnTo>
                      <a:pt x="11799" y="11798"/>
                    </a:lnTo>
                    <a:cubicBezTo>
                      <a:pt x="11799" y="5293"/>
                      <a:pt x="6506" y="0"/>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g88821ccf30_1_65"/>
              <p:cNvSpPr/>
              <p:nvPr/>
            </p:nvSpPr>
            <p:spPr>
              <a:xfrm>
                <a:off x="1968731" y="3594768"/>
                <a:ext cx="911124" cy="246419"/>
              </a:xfrm>
              <a:custGeom>
                <a:avLst/>
                <a:gdLst/>
                <a:ahLst/>
                <a:cxnLst/>
                <a:rect l="l" t="t" r="r" b="b"/>
                <a:pathLst>
                  <a:path w="29184" h="7893" extrusionOk="0">
                    <a:moveTo>
                      <a:pt x="3945" y="0"/>
                    </a:moveTo>
                    <a:cubicBezTo>
                      <a:pt x="1770" y="0"/>
                      <a:pt x="0" y="1770"/>
                      <a:pt x="0" y="3947"/>
                    </a:cubicBezTo>
                    <a:cubicBezTo>
                      <a:pt x="0" y="6123"/>
                      <a:pt x="1770" y="7892"/>
                      <a:pt x="3945" y="7892"/>
                    </a:cubicBezTo>
                    <a:lnTo>
                      <a:pt x="25237" y="7892"/>
                    </a:lnTo>
                    <a:cubicBezTo>
                      <a:pt x="27414" y="7892"/>
                      <a:pt x="29183" y="6123"/>
                      <a:pt x="29183" y="3947"/>
                    </a:cubicBezTo>
                    <a:cubicBezTo>
                      <a:pt x="29183" y="1770"/>
                      <a:pt x="27414" y="0"/>
                      <a:pt x="252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88821ccf30_1_65"/>
              <p:cNvSpPr/>
              <p:nvPr/>
            </p:nvSpPr>
            <p:spPr>
              <a:xfrm>
                <a:off x="2253430"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g88821ccf30_1_65"/>
              <p:cNvSpPr/>
              <p:nvPr/>
            </p:nvSpPr>
            <p:spPr>
              <a:xfrm>
                <a:off x="2541719"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g88821ccf30_1_65"/>
              <p:cNvSpPr/>
              <p:nvPr/>
            </p:nvSpPr>
            <p:spPr>
              <a:xfrm>
                <a:off x="2397543" y="3334480"/>
                <a:ext cx="53449" cy="53417"/>
              </a:xfrm>
              <a:custGeom>
                <a:avLst/>
                <a:gdLst/>
                <a:ahLst/>
                <a:cxnLst/>
                <a:rect l="l" t="t" r="r" b="b"/>
                <a:pathLst>
                  <a:path w="1712" h="1711" extrusionOk="0">
                    <a:moveTo>
                      <a:pt x="1" y="1"/>
                    </a:moveTo>
                    <a:lnTo>
                      <a:pt x="1" y="1711"/>
                    </a:lnTo>
                    <a:lnTo>
                      <a:pt x="1711" y="1711"/>
                    </a:lnTo>
                    <a:lnTo>
                      <a:pt x="171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g88821ccf30_1_65"/>
              <p:cNvSpPr/>
              <p:nvPr/>
            </p:nvSpPr>
            <p:spPr>
              <a:xfrm>
                <a:off x="2424268" y="3334480"/>
                <a:ext cx="26724" cy="53417"/>
              </a:xfrm>
              <a:custGeom>
                <a:avLst/>
                <a:gdLst/>
                <a:ahLst/>
                <a:cxnLst/>
                <a:rect l="l" t="t" r="r" b="b"/>
                <a:pathLst>
                  <a:path w="856" h="1711" extrusionOk="0">
                    <a:moveTo>
                      <a:pt x="0" y="1"/>
                    </a:moveTo>
                    <a:lnTo>
                      <a:pt x="0" y="1711"/>
                    </a:lnTo>
                    <a:lnTo>
                      <a:pt x="855" y="1711"/>
                    </a:lnTo>
                    <a:lnTo>
                      <a:pt x="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g88821ccf30_1_65"/>
              <p:cNvSpPr/>
              <p:nvPr/>
            </p:nvSpPr>
            <p:spPr>
              <a:xfrm>
                <a:off x="2576124" y="3594581"/>
                <a:ext cx="113922" cy="189849"/>
              </a:xfrm>
              <a:custGeom>
                <a:avLst/>
                <a:gdLst/>
                <a:ahLst/>
                <a:cxnLst/>
                <a:rect l="l" t="t" r="r" b="b"/>
                <a:pathLst>
                  <a:path w="3649" h="6081" extrusionOk="0">
                    <a:moveTo>
                      <a:pt x="0" y="1"/>
                    </a:moveTo>
                    <a:lnTo>
                      <a:pt x="0" y="4256"/>
                    </a:lnTo>
                    <a:cubicBezTo>
                      <a:pt x="0" y="5263"/>
                      <a:pt x="816" y="6081"/>
                      <a:pt x="1825" y="6081"/>
                    </a:cubicBezTo>
                    <a:lnTo>
                      <a:pt x="1825" y="6079"/>
                    </a:lnTo>
                    <a:cubicBezTo>
                      <a:pt x="2832" y="6079"/>
                      <a:pt x="3648" y="5263"/>
                      <a:pt x="3648" y="4256"/>
                    </a:cubicBezTo>
                    <a:lnTo>
                      <a:pt x="364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g88821ccf30_1_65"/>
              <p:cNvSpPr/>
              <p:nvPr/>
            </p:nvSpPr>
            <p:spPr>
              <a:xfrm>
                <a:off x="2126925" y="3651497"/>
                <a:ext cx="158161" cy="132935"/>
              </a:xfrm>
              <a:custGeom>
                <a:avLst/>
                <a:gdLst/>
                <a:ahLst/>
                <a:cxnLst/>
                <a:rect l="l" t="t" r="r" b="b"/>
                <a:pathLst>
                  <a:path w="5066" h="4258" extrusionOk="0">
                    <a:moveTo>
                      <a:pt x="2979" y="1"/>
                    </a:moveTo>
                    <a:lnTo>
                      <a:pt x="0" y="4258"/>
                    </a:lnTo>
                    <a:lnTo>
                      <a:pt x="2087" y="4258"/>
                    </a:lnTo>
                    <a:lnTo>
                      <a:pt x="50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g88821ccf30_1_65"/>
              <p:cNvSpPr/>
              <p:nvPr/>
            </p:nvSpPr>
            <p:spPr>
              <a:xfrm>
                <a:off x="2345187" y="3651497"/>
                <a:ext cx="158192" cy="132935"/>
              </a:xfrm>
              <a:custGeom>
                <a:avLst/>
                <a:gdLst/>
                <a:ahLst/>
                <a:cxnLst/>
                <a:rect l="l" t="t" r="r" b="b"/>
                <a:pathLst>
                  <a:path w="5067" h="4258" extrusionOk="0">
                    <a:moveTo>
                      <a:pt x="2979" y="1"/>
                    </a:moveTo>
                    <a:lnTo>
                      <a:pt x="1" y="4258"/>
                    </a:lnTo>
                    <a:lnTo>
                      <a:pt x="2088" y="4258"/>
                    </a:lnTo>
                    <a:lnTo>
                      <a:pt x="506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g88821ccf30_1_65"/>
              <p:cNvSpPr/>
              <p:nvPr/>
            </p:nvSpPr>
            <p:spPr>
              <a:xfrm>
                <a:off x="2424268" y="3651497"/>
                <a:ext cx="79111" cy="113016"/>
              </a:xfrm>
              <a:custGeom>
                <a:avLst/>
                <a:gdLst/>
                <a:ahLst/>
                <a:cxnLst/>
                <a:rect l="l" t="t" r="r" b="b"/>
                <a:pathLst>
                  <a:path w="2534" h="3620" extrusionOk="0">
                    <a:moveTo>
                      <a:pt x="446" y="1"/>
                    </a:moveTo>
                    <a:lnTo>
                      <a:pt x="0" y="639"/>
                    </a:lnTo>
                    <a:lnTo>
                      <a:pt x="0" y="3620"/>
                    </a:lnTo>
                    <a:lnTo>
                      <a:pt x="25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g88821ccf30_1_65"/>
              <p:cNvSpPr/>
              <p:nvPr/>
            </p:nvSpPr>
            <p:spPr>
              <a:xfrm>
                <a:off x="2633070" y="3594581"/>
                <a:ext cx="56976" cy="189818"/>
              </a:xfrm>
              <a:custGeom>
                <a:avLst/>
                <a:gdLst/>
                <a:ahLst/>
                <a:cxnLst/>
                <a:rect l="l" t="t" r="r" b="b"/>
                <a:pathLst>
                  <a:path w="1825" h="6080" extrusionOk="0">
                    <a:moveTo>
                      <a:pt x="1" y="1"/>
                    </a:moveTo>
                    <a:lnTo>
                      <a:pt x="1" y="6079"/>
                    </a:lnTo>
                    <a:cubicBezTo>
                      <a:pt x="1008" y="6079"/>
                      <a:pt x="1824" y="5263"/>
                      <a:pt x="1824" y="4256"/>
                    </a:cubicBezTo>
                    <a:lnTo>
                      <a:pt x="182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3" name="Google Shape;883;g88821ccf30_1_65"/>
            <p:cNvGrpSpPr/>
            <p:nvPr/>
          </p:nvGrpSpPr>
          <p:grpSpPr>
            <a:xfrm rot="-358812">
              <a:off x="6451047" y="1216707"/>
              <a:ext cx="3181143" cy="3619000"/>
              <a:chOff x="8890095" y="3665125"/>
              <a:chExt cx="2909806" cy="3310314"/>
            </a:xfrm>
          </p:grpSpPr>
          <p:sp>
            <p:nvSpPr>
              <p:cNvPr id="884" name="Google Shape;884;g88821ccf30_1_65"/>
              <p:cNvSpPr/>
              <p:nvPr/>
            </p:nvSpPr>
            <p:spPr>
              <a:xfrm>
                <a:off x="9441440" y="4001047"/>
                <a:ext cx="2358461" cy="2974393"/>
              </a:xfrm>
              <a:custGeom>
                <a:avLst/>
                <a:gdLst/>
                <a:ahLst/>
                <a:cxnLst/>
                <a:rect l="l" t="t" r="r" b="b"/>
                <a:pathLst>
                  <a:path w="110389" h="139218" extrusionOk="0">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g88821ccf30_1_65"/>
              <p:cNvSpPr/>
              <p:nvPr/>
            </p:nvSpPr>
            <p:spPr>
              <a:xfrm>
                <a:off x="9434902" y="3993869"/>
                <a:ext cx="2273706" cy="2875344"/>
              </a:xfrm>
              <a:custGeom>
                <a:avLst/>
                <a:gdLst/>
                <a:ahLst/>
                <a:cxnLst/>
                <a:rect l="l" t="t" r="r" b="b"/>
                <a:pathLst>
                  <a:path w="106422" h="134582" extrusionOk="0">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g88821ccf30_1_65"/>
              <p:cNvSpPr/>
              <p:nvPr/>
            </p:nvSpPr>
            <p:spPr>
              <a:xfrm>
                <a:off x="9626995" y="4143231"/>
                <a:ext cx="1946480" cy="2382497"/>
              </a:xfrm>
              <a:custGeom>
                <a:avLst/>
                <a:gdLst/>
                <a:ahLst/>
                <a:cxnLst/>
                <a:rect l="l" t="t" r="r" b="b"/>
                <a:pathLst>
                  <a:path w="91106" h="111514" extrusionOk="0">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g88821ccf30_1_65"/>
              <p:cNvSpPr/>
              <p:nvPr/>
            </p:nvSpPr>
            <p:spPr>
              <a:xfrm>
                <a:off x="10033400" y="6444477"/>
                <a:ext cx="224140" cy="218222"/>
              </a:xfrm>
              <a:custGeom>
                <a:avLst/>
                <a:gdLst/>
                <a:ahLst/>
                <a:cxnLst/>
                <a:rect l="l" t="t" r="r" b="b"/>
                <a:pathLst>
                  <a:path w="10491" h="10214" extrusionOk="0">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g88821ccf30_1_65"/>
              <p:cNvSpPr/>
              <p:nvPr/>
            </p:nvSpPr>
            <p:spPr>
              <a:xfrm>
                <a:off x="9437616" y="3665125"/>
                <a:ext cx="966873" cy="965591"/>
              </a:xfrm>
              <a:custGeom>
                <a:avLst/>
                <a:gdLst/>
                <a:ahLst/>
                <a:cxnLst/>
                <a:rect l="l" t="t" r="r" b="b"/>
                <a:pathLst>
                  <a:path w="45255" h="45195" extrusionOk="0">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g88821ccf30_1_65"/>
              <p:cNvSpPr/>
              <p:nvPr/>
            </p:nvSpPr>
            <p:spPr>
              <a:xfrm>
                <a:off x="9606442" y="3997864"/>
                <a:ext cx="1541164" cy="1825532"/>
              </a:xfrm>
              <a:custGeom>
                <a:avLst/>
                <a:gdLst/>
                <a:ahLst/>
                <a:cxnLst/>
                <a:rect l="l" t="t" r="r" b="b"/>
                <a:pathLst>
                  <a:path w="72135" h="85445" extrusionOk="0">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g88821ccf30_1_65"/>
              <p:cNvSpPr/>
              <p:nvPr/>
            </p:nvSpPr>
            <p:spPr>
              <a:xfrm>
                <a:off x="9897476" y="4552328"/>
                <a:ext cx="1509736" cy="1443056"/>
              </a:xfrm>
              <a:custGeom>
                <a:avLst/>
                <a:gdLst/>
                <a:ahLst/>
                <a:cxnLst/>
                <a:rect l="l" t="t" r="r" b="b"/>
                <a:pathLst>
                  <a:path w="70664" h="67543" extrusionOk="0">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g88821ccf30_1_65"/>
              <p:cNvSpPr/>
              <p:nvPr/>
            </p:nvSpPr>
            <p:spPr>
              <a:xfrm>
                <a:off x="9116628" y="4688252"/>
                <a:ext cx="1530738" cy="990674"/>
              </a:xfrm>
              <a:custGeom>
                <a:avLst/>
                <a:gdLst/>
                <a:ahLst/>
                <a:cxnLst/>
                <a:rect l="l" t="t" r="r" b="b"/>
                <a:pathLst>
                  <a:path w="71647" h="46369" extrusionOk="0">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g88821ccf30_1_65"/>
              <p:cNvSpPr/>
              <p:nvPr/>
            </p:nvSpPr>
            <p:spPr>
              <a:xfrm>
                <a:off x="8890095" y="4836098"/>
                <a:ext cx="425997" cy="270032"/>
              </a:xfrm>
              <a:custGeom>
                <a:avLst/>
                <a:gdLst/>
                <a:ahLst/>
                <a:cxnLst/>
                <a:rect l="l" t="t" r="r" b="b"/>
                <a:pathLst>
                  <a:path w="19939" h="12639" extrusionOk="0">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93" name="Google Shape;893;g88821ccf30_1_65"/>
          <p:cNvSpPr txBox="1"/>
          <p:nvPr/>
        </p:nvSpPr>
        <p:spPr>
          <a:xfrm>
            <a:off x="814569" y="2582251"/>
            <a:ext cx="2037600" cy="5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3000" b="1" i="0" u="none" strike="noStrike" cap="none">
                <a:solidFill>
                  <a:schemeClr val="accent6"/>
                </a:solidFill>
                <a:latin typeface="Advent Pro"/>
                <a:ea typeface="Advent Pro"/>
                <a:cs typeface="Advent Pro"/>
                <a:sym typeface="Advent Pro"/>
              </a:rPr>
              <a:t>Product2vec</a:t>
            </a:r>
            <a:endParaRPr/>
          </a:p>
        </p:txBody>
      </p:sp>
      <p:sp>
        <p:nvSpPr>
          <p:cNvPr id="894" name="Google Shape;894;g88821ccf30_1_65"/>
          <p:cNvSpPr txBox="1"/>
          <p:nvPr/>
        </p:nvSpPr>
        <p:spPr>
          <a:xfrm>
            <a:off x="892126" y="3515391"/>
            <a:ext cx="1952700" cy="123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dvent Pro"/>
                <a:ea typeface="Advent Pro"/>
                <a:cs typeface="Advent Pro"/>
                <a:sym typeface="Advent Pro"/>
              </a:rPr>
              <a:t>Turning all products into a big matrix</a:t>
            </a:r>
            <a:endParaRPr b="1">
              <a:latin typeface="Advent Pro"/>
              <a:ea typeface="Advent Pro"/>
              <a:cs typeface="Advent Pro"/>
              <a:sym typeface="Advent Pro"/>
            </a:endParaRPr>
          </a:p>
          <a:p>
            <a:pPr marL="0" marR="0" lvl="0" indent="0" algn="l" rtl="0">
              <a:lnSpc>
                <a:spcPct val="100000"/>
              </a:lnSpc>
              <a:spcBef>
                <a:spcPts val="0"/>
              </a:spcBef>
              <a:spcAft>
                <a:spcPts val="0"/>
              </a:spcAft>
              <a:buNone/>
            </a:pPr>
            <a:endParaRPr sz="1400" b="1" i="0" u="none" strike="noStrike" cap="none">
              <a:solidFill>
                <a:srgbClr val="000000"/>
              </a:solidFill>
              <a:latin typeface="Advent Pro"/>
              <a:ea typeface="Advent Pro"/>
              <a:cs typeface="Advent Pro"/>
              <a:sym typeface="Advent Pro"/>
            </a:endParaRPr>
          </a:p>
        </p:txBody>
      </p:sp>
      <p:sp>
        <p:nvSpPr>
          <p:cNvPr id="895" name="Google Shape;895;g88821ccf30_1_65"/>
          <p:cNvSpPr txBox="1"/>
          <p:nvPr/>
        </p:nvSpPr>
        <p:spPr>
          <a:xfrm>
            <a:off x="3038112" y="2583155"/>
            <a:ext cx="2275200" cy="104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3000" b="1" i="0" u="none" strike="noStrike" cap="none">
                <a:solidFill>
                  <a:schemeClr val="accent6"/>
                </a:solidFill>
                <a:latin typeface="Advent Pro"/>
                <a:ea typeface="Advent Pro"/>
                <a:cs typeface="Advent Pro"/>
                <a:sym typeface="Advent Pro"/>
              </a:rPr>
              <a:t>Collaborative filtering</a:t>
            </a:r>
            <a:endParaRPr/>
          </a:p>
        </p:txBody>
      </p:sp>
      <p:sp>
        <p:nvSpPr>
          <p:cNvPr id="896" name="Google Shape;896;g88821ccf30_1_65"/>
          <p:cNvSpPr txBox="1"/>
          <p:nvPr/>
        </p:nvSpPr>
        <p:spPr>
          <a:xfrm>
            <a:off x="3153666" y="3748805"/>
            <a:ext cx="1604700" cy="12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7" name="Google Shape;897;g88821ccf30_1_65"/>
          <p:cNvSpPr txBox="1"/>
          <p:nvPr/>
        </p:nvSpPr>
        <p:spPr>
          <a:xfrm>
            <a:off x="3142462" y="3532705"/>
            <a:ext cx="1952700" cy="123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dvent Pro"/>
                <a:ea typeface="Advent Pro"/>
                <a:cs typeface="Advent Pro"/>
                <a:sym typeface="Advent Pro"/>
              </a:rPr>
              <a:t>Find what other people also bought</a:t>
            </a:r>
            <a:endParaRPr b="1">
              <a:latin typeface="Advent Pro"/>
              <a:ea typeface="Advent Pro"/>
              <a:cs typeface="Advent Pro"/>
              <a:sym typeface="Advent Pro"/>
            </a:endParaRPr>
          </a:p>
          <a:p>
            <a:pPr marL="0" marR="0" lvl="0" indent="0" algn="l" rtl="0">
              <a:lnSpc>
                <a:spcPct val="100000"/>
              </a:lnSpc>
              <a:spcBef>
                <a:spcPts val="0"/>
              </a:spcBef>
              <a:spcAft>
                <a:spcPts val="0"/>
              </a:spcAft>
              <a:buNone/>
            </a:pPr>
            <a:endParaRPr sz="1400" b="1" i="0" u="none" strike="noStrike" cap="none">
              <a:solidFill>
                <a:srgbClr val="000000"/>
              </a:solidFill>
              <a:latin typeface="Advent Pro"/>
              <a:ea typeface="Advent Pro"/>
              <a:cs typeface="Advent Pro"/>
              <a:sym typeface="Advent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g88588c6e5f_0_0"/>
          <p:cNvSpPr txBox="1">
            <a:spLocks noGrp="1"/>
          </p:cNvSpPr>
          <p:nvPr>
            <p:ph type="title"/>
          </p:nvPr>
        </p:nvSpPr>
        <p:spPr>
          <a:xfrm>
            <a:off x="1930750" y="1474962"/>
            <a:ext cx="2423100" cy="75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200"/>
              <a:buNone/>
            </a:pPr>
            <a:r>
              <a:rPr lang="en"/>
              <a:t>Model</a:t>
            </a:r>
            <a:endParaRPr/>
          </a:p>
        </p:txBody>
      </p:sp>
      <p:sp>
        <p:nvSpPr>
          <p:cNvPr id="903" name="Google Shape;903;g88588c6e5f_0_0"/>
          <p:cNvSpPr txBox="1">
            <a:spLocks noGrp="1"/>
          </p:cNvSpPr>
          <p:nvPr>
            <p:ph type="subTitle" idx="1"/>
          </p:nvPr>
        </p:nvSpPr>
        <p:spPr>
          <a:xfrm>
            <a:off x="1930750" y="2210950"/>
            <a:ext cx="2803200" cy="75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1400"/>
              <a:t>Skip-gram, to fit our objective of providing recommendations based on products</a:t>
            </a:r>
            <a:endParaRPr sz="1400"/>
          </a:p>
        </p:txBody>
      </p:sp>
      <p:sp>
        <p:nvSpPr>
          <p:cNvPr id="904" name="Google Shape;904;g88588c6e5f_0_0"/>
          <p:cNvSpPr txBox="1">
            <a:spLocks noGrp="1"/>
          </p:cNvSpPr>
          <p:nvPr>
            <p:ph type="title" idx="2"/>
          </p:nvPr>
        </p:nvSpPr>
        <p:spPr>
          <a:xfrm>
            <a:off x="1930750" y="3019844"/>
            <a:ext cx="2423100" cy="75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200"/>
              <a:buNone/>
            </a:pPr>
            <a:r>
              <a:rPr lang="en"/>
              <a:t>Validation</a:t>
            </a:r>
            <a:endParaRPr/>
          </a:p>
        </p:txBody>
      </p:sp>
      <p:sp>
        <p:nvSpPr>
          <p:cNvPr id="905" name="Google Shape;905;g88588c6e5f_0_0"/>
          <p:cNvSpPr txBox="1">
            <a:spLocks noGrp="1"/>
          </p:cNvSpPr>
          <p:nvPr>
            <p:ph type="subTitle" idx="3"/>
          </p:nvPr>
        </p:nvSpPr>
        <p:spPr>
          <a:xfrm>
            <a:off x="1930750" y="3747675"/>
            <a:ext cx="2803200" cy="75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1400"/>
              <a:t>Compared our recommended items to the rest of the order</a:t>
            </a:r>
            <a:endParaRPr sz="1400"/>
          </a:p>
        </p:txBody>
      </p:sp>
      <p:sp>
        <p:nvSpPr>
          <p:cNvPr id="906" name="Google Shape;906;g88588c6e5f_0_0"/>
          <p:cNvSpPr txBox="1">
            <a:spLocks noGrp="1"/>
          </p:cNvSpPr>
          <p:nvPr>
            <p:ph type="title" idx="4"/>
          </p:nvPr>
        </p:nvSpPr>
        <p:spPr>
          <a:xfrm>
            <a:off x="5866369" y="1474962"/>
            <a:ext cx="2423100" cy="75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200"/>
              <a:buNone/>
            </a:pPr>
            <a:r>
              <a:rPr lang="en"/>
              <a:t>Methodology</a:t>
            </a:r>
            <a:endParaRPr/>
          </a:p>
        </p:txBody>
      </p:sp>
      <p:sp>
        <p:nvSpPr>
          <p:cNvPr id="907" name="Google Shape;907;g88588c6e5f_0_0"/>
          <p:cNvSpPr txBox="1">
            <a:spLocks noGrp="1"/>
          </p:cNvSpPr>
          <p:nvPr>
            <p:ph type="subTitle" idx="5"/>
          </p:nvPr>
        </p:nvSpPr>
        <p:spPr>
          <a:xfrm>
            <a:off x="5866376" y="2210950"/>
            <a:ext cx="2803200" cy="751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Model trained based on product_id, where sentences were all the IDs per order</a:t>
            </a:r>
            <a:endParaRPr sz="1400"/>
          </a:p>
          <a:p>
            <a:pPr marL="457200" lvl="0" indent="-317500" algn="l" rtl="0">
              <a:lnSpc>
                <a:spcPct val="100000"/>
              </a:lnSpc>
              <a:spcBef>
                <a:spcPts val="0"/>
              </a:spcBef>
              <a:spcAft>
                <a:spcPts val="0"/>
              </a:spcAft>
              <a:buSzPts val="1400"/>
              <a:buChar char="●"/>
            </a:pPr>
            <a:r>
              <a:rPr lang="en" sz="1400"/>
              <a:t>Use an average vector of all products in the order to make recommendations</a:t>
            </a:r>
            <a:endParaRPr sz="1400"/>
          </a:p>
          <a:p>
            <a:pPr marL="457200" lvl="0" indent="-317500" algn="l" rtl="0">
              <a:spcBef>
                <a:spcPts val="0"/>
              </a:spcBef>
              <a:spcAft>
                <a:spcPts val="0"/>
              </a:spcAft>
              <a:buClr>
                <a:schemeClr val="dk2"/>
              </a:buClr>
              <a:buSzPts val="1400"/>
              <a:buChar char="●"/>
            </a:pPr>
            <a:r>
              <a:rPr lang="en" sz="1400">
                <a:solidFill>
                  <a:schemeClr val="dk2"/>
                </a:solidFill>
              </a:rPr>
              <a:t>Assumed each item was of equal importance (no weighting for items added first)</a:t>
            </a:r>
            <a:endParaRPr sz="1400">
              <a:solidFill>
                <a:schemeClr val="dk2"/>
              </a:solidFill>
            </a:endParaRPr>
          </a:p>
          <a:p>
            <a:pPr marL="0" lvl="0" indent="0" algn="l" rtl="0">
              <a:lnSpc>
                <a:spcPct val="100000"/>
              </a:lnSpc>
              <a:spcBef>
                <a:spcPts val="0"/>
              </a:spcBef>
              <a:spcAft>
                <a:spcPts val="0"/>
              </a:spcAft>
              <a:buNone/>
            </a:pPr>
            <a:endParaRPr sz="1400"/>
          </a:p>
        </p:txBody>
      </p:sp>
      <p:sp>
        <p:nvSpPr>
          <p:cNvPr id="908" name="Google Shape;908;g88588c6e5f_0_0"/>
          <p:cNvSpPr txBox="1">
            <a:spLocks noGrp="1"/>
          </p:cNvSpPr>
          <p:nvPr>
            <p:ph type="title" idx="8"/>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Word2Vec Overview</a:t>
            </a:r>
            <a:endParaRPr/>
          </a:p>
        </p:txBody>
      </p:sp>
      <p:sp>
        <p:nvSpPr>
          <p:cNvPr id="909" name="Google Shape;909;g88588c6e5f_0_0"/>
          <p:cNvSpPr/>
          <p:nvPr/>
        </p:nvSpPr>
        <p:spPr>
          <a:xfrm>
            <a:off x="5109375" y="1533025"/>
            <a:ext cx="561300" cy="3706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g88588c6e5f_0_0"/>
          <p:cNvSpPr/>
          <p:nvPr/>
        </p:nvSpPr>
        <p:spPr>
          <a:xfrm>
            <a:off x="1173900" y="1533025"/>
            <a:ext cx="561300" cy="3706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g88588c6e5f_0_0"/>
          <p:cNvSpPr txBox="1">
            <a:spLocks noGrp="1"/>
          </p:cNvSpPr>
          <p:nvPr>
            <p:ph type="title"/>
          </p:nvPr>
        </p:nvSpPr>
        <p:spPr>
          <a:xfrm>
            <a:off x="969532" y="1533025"/>
            <a:ext cx="786600" cy="1528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200"/>
              <a:buNone/>
            </a:pPr>
            <a:r>
              <a:rPr lang="en" sz="9600">
                <a:solidFill>
                  <a:srgbClr val="FFFAEA"/>
                </a:solidFill>
              </a:rPr>
              <a:t>M</a:t>
            </a:r>
            <a:endParaRPr sz="9600">
              <a:solidFill>
                <a:srgbClr val="FFFAEA"/>
              </a:solidFill>
            </a:endParaRPr>
          </a:p>
        </p:txBody>
      </p:sp>
      <p:sp>
        <p:nvSpPr>
          <p:cNvPr id="912" name="Google Shape;912;g88588c6e5f_0_0"/>
          <p:cNvSpPr txBox="1">
            <a:spLocks noGrp="1"/>
          </p:cNvSpPr>
          <p:nvPr>
            <p:ph type="title"/>
          </p:nvPr>
        </p:nvSpPr>
        <p:spPr>
          <a:xfrm>
            <a:off x="689031" y="3068675"/>
            <a:ext cx="1067100" cy="1528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200"/>
              <a:buNone/>
            </a:pPr>
            <a:r>
              <a:rPr lang="en" sz="9600">
                <a:solidFill>
                  <a:srgbClr val="FFFAEA"/>
                </a:solidFill>
              </a:rPr>
              <a:t>V</a:t>
            </a:r>
            <a:endParaRPr sz="9600">
              <a:solidFill>
                <a:srgbClr val="FFFAEA"/>
              </a:solidFill>
            </a:endParaRPr>
          </a:p>
        </p:txBody>
      </p:sp>
      <p:sp>
        <p:nvSpPr>
          <p:cNvPr id="913" name="Google Shape;913;g88588c6e5f_0_0"/>
          <p:cNvSpPr txBox="1">
            <a:spLocks noGrp="1"/>
          </p:cNvSpPr>
          <p:nvPr>
            <p:ph type="title"/>
          </p:nvPr>
        </p:nvSpPr>
        <p:spPr>
          <a:xfrm>
            <a:off x="4881482" y="1533025"/>
            <a:ext cx="786600" cy="1528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200"/>
              <a:buNone/>
            </a:pPr>
            <a:r>
              <a:rPr lang="en" sz="9600">
                <a:solidFill>
                  <a:srgbClr val="FFFAEA"/>
                </a:solidFill>
              </a:rPr>
              <a:t>M</a:t>
            </a:r>
            <a:endParaRPr sz="9600">
              <a:solidFill>
                <a:srgbClr val="FFFAE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87c31964c3_0_0"/>
          <p:cNvSpPr txBox="1">
            <a:spLocks noGrp="1"/>
          </p:cNvSpPr>
          <p:nvPr>
            <p:ph type="title"/>
          </p:nvPr>
        </p:nvSpPr>
        <p:spPr>
          <a:xfrm>
            <a:off x="1167625" y="2108850"/>
            <a:ext cx="18696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200"/>
              <a:buNone/>
            </a:pPr>
            <a:r>
              <a:rPr lang="en"/>
              <a:t>Data Profile</a:t>
            </a:r>
            <a:endParaRPr/>
          </a:p>
        </p:txBody>
      </p:sp>
      <p:sp>
        <p:nvSpPr>
          <p:cNvPr id="278" name="Google Shape;278;g87c31964c3_0_0"/>
          <p:cNvSpPr txBox="1">
            <a:spLocks noGrp="1"/>
          </p:cNvSpPr>
          <p:nvPr>
            <p:ph type="subTitle" idx="1"/>
          </p:nvPr>
        </p:nvSpPr>
        <p:spPr>
          <a:xfrm>
            <a:off x="1167625" y="3526350"/>
            <a:ext cx="1869600" cy="9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Six csv files</a:t>
            </a:r>
            <a:endParaRPr/>
          </a:p>
        </p:txBody>
      </p:sp>
      <p:sp>
        <p:nvSpPr>
          <p:cNvPr id="279" name="Google Shape;279;g87c31964c3_0_0"/>
          <p:cNvSpPr txBox="1">
            <a:spLocks noGrp="1"/>
          </p:cNvSpPr>
          <p:nvPr>
            <p:ph type="title" idx="2"/>
          </p:nvPr>
        </p:nvSpPr>
        <p:spPr>
          <a:xfrm>
            <a:off x="3637202" y="2108850"/>
            <a:ext cx="18696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200"/>
              <a:buNone/>
            </a:pPr>
            <a:r>
              <a:rPr lang="en"/>
              <a:t>Dating with the data</a:t>
            </a:r>
            <a:endParaRPr/>
          </a:p>
        </p:txBody>
      </p:sp>
      <p:sp>
        <p:nvSpPr>
          <p:cNvPr id="280" name="Google Shape;280;g87c31964c3_0_0"/>
          <p:cNvSpPr txBox="1">
            <a:spLocks noGrp="1"/>
          </p:cNvSpPr>
          <p:nvPr>
            <p:ph type="subTitle" idx="3"/>
          </p:nvPr>
        </p:nvSpPr>
        <p:spPr>
          <a:xfrm>
            <a:off x="3637201" y="3526350"/>
            <a:ext cx="1869600" cy="9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t>Exploring data via charts and numbers</a:t>
            </a:r>
            <a:endParaRPr/>
          </a:p>
        </p:txBody>
      </p:sp>
      <p:sp>
        <p:nvSpPr>
          <p:cNvPr id="281" name="Google Shape;281;g87c31964c3_0_0"/>
          <p:cNvSpPr txBox="1">
            <a:spLocks noGrp="1"/>
          </p:cNvSpPr>
          <p:nvPr>
            <p:ph type="title" idx="4"/>
          </p:nvPr>
        </p:nvSpPr>
        <p:spPr>
          <a:xfrm>
            <a:off x="6106780" y="2108850"/>
            <a:ext cx="18696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200"/>
              <a:buNone/>
            </a:pPr>
            <a:r>
              <a:rPr lang="en"/>
              <a:t>Insight</a:t>
            </a:r>
            <a:endParaRPr/>
          </a:p>
        </p:txBody>
      </p:sp>
      <p:sp>
        <p:nvSpPr>
          <p:cNvPr id="282" name="Google Shape;282;g87c31964c3_0_0"/>
          <p:cNvSpPr txBox="1">
            <a:spLocks noGrp="1"/>
          </p:cNvSpPr>
          <p:nvPr>
            <p:ph type="subTitle" idx="5"/>
          </p:nvPr>
        </p:nvSpPr>
        <p:spPr>
          <a:xfrm>
            <a:off x="6106776" y="3526350"/>
            <a:ext cx="1869600" cy="9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Leverage understanding to spearhead mining</a:t>
            </a:r>
            <a:endParaRPr/>
          </a:p>
        </p:txBody>
      </p:sp>
      <p:sp>
        <p:nvSpPr>
          <p:cNvPr id="283" name="Google Shape;283;g87c31964c3_0_0"/>
          <p:cNvSpPr txBox="1">
            <a:spLocks noGrp="1"/>
          </p:cNvSpPr>
          <p:nvPr>
            <p:ph type="title" idx="6"/>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EXPLORATORY ANALYSIS </a:t>
            </a:r>
            <a:endParaRPr/>
          </a:p>
        </p:txBody>
      </p:sp>
      <p:sp>
        <p:nvSpPr>
          <p:cNvPr id="284" name="Google Shape;284;g87c31964c3_0_0"/>
          <p:cNvSpPr/>
          <p:nvPr/>
        </p:nvSpPr>
        <p:spPr>
          <a:xfrm>
            <a:off x="1511875" y="1651025"/>
            <a:ext cx="1181100" cy="1181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87c31964c3_0_0"/>
          <p:cNvSpPr/>
          <p:nvPr/>
        </p:nvSpPr>
        <p:spPr>
          <a:xfrm>
            <a:off x="3981450" y="1651025"/>
            <a:ext cx="1181100" cy="1181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87c31964c3_0_0"/>
          <p:cNvSpPr/>
          <p:nvPr/>
        </p:nvSpPr>
        <p:spPr>
          <a:xfrm>
            <a:off x="6451025" y="1651025"/>
            <a:ext cx="1181100" cy="1181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7" name="Google Shape;287;g87c31964c3_0_0"/>
          <p:cNvGrpSpPr/>
          <p:nvPr/>
        </p:nvGrpSpPr>
        <p:grpSpPr>
          <a:xfrm>
            <a:off x="1848175" y="1987513"/>
            <a:ext cx="508498" cy="508132"/>
            <a:chOff x="1749879" y="1970906"/>
            <a:chExt cx="364436" cy="364174"/>
          </a:xfrm>
        </p:grpSpPr>
        <p:sp>
          <p:nvSpPr>
            <p:cNvPr id="288" name="Google Shape;288;g87c31964c3_0_0"/>
            <p:cNvSpPr/>
            <p:nvPr/>
          </p:nvSpPr>
          <p:spPr>
            <a:xfrm>
              <a:off x="1750141" y="1970906"/>
              <a:ext cx="276124" cy="181982"/>
            </a:xfrm>
            <a:custGeom>
              <a:avLst/>
              <a:gdLst/>
              <a:ahLst/>
              <a:cxnLst/>
              <a:rect l="l" t="t" r="r" b="b"/>
              <a:pathLst>
                <a:path w="10515" h="6930" extrusionOk="0">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g87c31964c3_0_0"/>
            <p:cNvSpPr/>
            <p:nvPr/>
          </p:nvSpPr>
          <p:spPr>
            <a:xfrm>
              <a:off x="1932097" y="1970906"/>
              <a:ext cx="182218" cy="275966"/>
            </a:xfrm>
            <a:custGeom>
              <a:avLst/>
              <a:gdLst/>
              <a:ahLst/>
              <a:cxnLst/>
              <a:rect l="l" t="t" r="r" b="b"/>
              <a:pathLst>
                <a:path w="6939" h="10509" extrusionOk="0">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87c31964c3_0_0"/>
            <p:cNvSpPr/>
            <p:nvPr/>
          </p:nvSpPr>
          <p:spPr>
            <a:xfrm>
              <a:off x="1838086" y="2152862"/>
              <a:ext cx="276229" cy="182218"/>
            </a:xfrm>
            <a:custGeom>
              <a:avLst/>
              <a:gdLst/>
              <a:ahLst/>
              <a:cxnLst/>
              <a:rect l="l" t="t" r="r" b="b"/>
              <a:pathLst>
                <a:path w="10519" h="6939" extrusionOk="0">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87c31964c3_0_0"/>
            <p:cNvSpPr/>
            <p:nvPr/>
          </p:nvSpPr>
          <p:spPr>
            <a:xfrm>
              <a:off x="1749879" y="2058877"/>
              <a:ext cx="182244" cy="276203"/>
            </a:xfrm>
            <a:custGeom>
              <a:avLst/>
              <a:gdLst/>
              <a:ahLst/>
              <a:cxnLst/>
              <a:rect l="l" t="t" r="r" b="b"/>
              <a:pathLst>
                <a:path w="6940" h="10518" extrusionOk="0">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87c31964c3_0_0"/>
            <p:cNvSpPr/>
            <p:nvPr/>
          </p:nvSpPr>
          <p:spPr>
            <a:xfrm>
              <a:off x="1750141" y="2152862"/>
              <a:ext cx="41228" cy="182218"/>
            </a:xfrm>
            <a:custGeom>
              <a:avLst/>
              <a:gdLst/>
              <a:ahLst/>
              <a:cxnLst/>
              <a:rect l="l" t="t" r="r" b="b"/>
              <a:pathLst>
                <a:path w="1570" h="6939" extrusionOk="0">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87c31964c3_0_0"/>
            <p:cNvSpPr/>
            <p:nvPr/>
          </p:nvSpPr>
          <p:spPr>
            <a:xfrm>
              <a:off x="1796832" y="2059035"/>
              <a:ext cx="50340" cy="93853"/>
            </a:xfrm>
            <a:custGeom>
              <a:avLst/>
              <a:gdLst/>
              <a:ahLst/>
              <a:cxnLst/>
              <a:rect l="l" t="t" r="r" b="b"/>
              <a:pathLst>
                <a:path w="1917" h="3574" extrusionOk="0">
                  <a:moveTo>
                    <a:pt x="1675" y="0"/>
                  </a:moveTo>
                  <a:cubicBezTo>
                    <a:pt x="582" y="0"/>
                    <a:pt x="1" y="1426"/>
                    <a:pt x="912" y="2176"/>
                  </a:cubicBezTo>
                  <a:cubicBezTo>
                    <a:pt x="1055" y="2301"/>
                    <a:pt x="1132" y="2492"/>
                    <a:pt x="1132" y="2683"/>
                  </a:cubicBezTo>
                  <a:lnTo>
                    <a:pt x="1132" y="3133"/>
                  </a:lnTo>
                  <a:cubicBezTo>
                    <a:pt x="1132" y="3373"/>
                    <a:pt x="931" y="3574"/>
                    <a:pt x="682" y="3574"/>
                  </a:cubicBezTo>
                  <a:lnTo>
                    <a:pt x="1132" y="3574"/>
                  </a:lnTo>
                  <a:cubicBezTo>
                    <a:pt x="1381" y="3574"/>
                    <a:pt x="1582" y="3373"/>
                    <a:pt x="1582" y="3133"/>
                  </a:cubicBezTo>
                  <a:lnTo>
                    <a:pt x="1582" y="2683"/>
                  </a:lnTo>
                  <a:cubicBezTo>
                    <a:pt x="1582" y="2492"/>
                    <a:pt x="1495" y="2301"/>
                    <a:pt x="1352" y="2176"/>
                  </a:cubicBezTo>
                  <a:cubicBezTo>
                    <a:pt x="548" y="1516"/>
                    <a:pt x="892" y="214"/>
                    <a:pt x="1917" y="23"/>
                  </a:cubicBezTo>
                  <a:cubicBezTo>
                    <a:pt x="1834" y="8"/>
                    <a:pt x="1753" y="0"/>
                    <a:pt x="16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87c31964c3_0_0"/>
            <p:cNvSpPr/>
            <p:nvPr/>
          </p:nvSpPr>
          <p:spPr>
            <a:xfrm>
              <a:off x="1750141" y="1970906"/>
              <a:ext cx="41228" cy="181982"/>
            </a:xfrm>
            <a:custGeom>
              <a:avLst/>
              <a:gdLst/>
              <a:ahLst/>
              <a:cxnLst/>
              <a:rect l="l" t="t" r="r" b="b"/>
              <a:pathLst>
                <a:path w="1570" h="6930" extrusionOk="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g87c31964c3_0_0"/>
            <p:cNvSpPr/>
            <p:nvPr/>
          </p:nvSpPr>
          <p:spPr>
            <a:xfrm>
              <a:off x="1999953" y="2029518"/>
              <a:ext cx="41990" cy="64678"/>
            </a:xfrm>
            <a:custGeom>
              <a:avLst/>
              <a:gdLst/>
              <a:ahLst/>
              <a:cxnLst/>
              <a:rect l="l" t="t" r="r" b="b"/>
              <a:pathLst>
                <a:path w="1599" h="2463" extrusionOk="0">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87c31964c3_0_0"/>
            <p:cNvSpPr/>
            <p:nvPr/>
          </p:nvSpPr>
          <p:spPr>
            <a:xfrm>
              <a:off x="1932097" y="1970906"/>
              <a:ext cx="23634" cy="76443"/>
            </a:xfrm>
            <a:custGeom>
              <a:avLst/>
              <a:gdLst/>
              <a:ahLst/>
              <a:cxnLst/>
              <a:rect l="l" t="t" r="r" b="b"/>
              <a:pathLst>
                <a:path w="900" h="2911" extrusionOk="0">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87c31964c3_0_0"/>
            <p:cNvSpPr/>
            <p:nvPr/>
          </p:nvSpPr>
          <p:spPr>
            <a:xfrm>
              <a:off x="1932097" y="2076708"/>
              <a:ext cx="23634" cy="76180"/>
            </a:xfrm>
            <a:custGeom>
              <a:avLst/>
              <a:gdLst/>
              <a:ahLst/>
              <a:cxnLst/>
              <a:rect l="l" t="t" r="r" b="b"/>
              <a:pathLst>
                <a:path w="900" h="2901" extrusionOk="0">
                  <a:moveTo>
                    <a:pt x="450" y="1"/>
                  </a:moveTo>
                  <a:cubicBezTo>
                    <a:pt x="201" y="1"/>
                    <a:pt x="0" y="202"/>
                    <a:pt x="0" y="441"/>
                  </a:cubicBezTo>
                  <a:lnTo>
                    <a:pt x="0" y="2901"/>
                  </a:lnTo>
                  <a:lnTo>
                    <a:pt x="450" y="2901"/>
                  </a:lnTo>
                  <a:lnTo>
                    <a:pt x="450" y="441"/>
                  </a:lnTo>
                  <a:cubicBezTo>
                    <a:pt x="450" y="192"/>
                    <a:pt x="651" y="1"/>
                    <a:pt x="9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87c31964c3_0_0"/>
            <p:cNvSpPr/>
            <p:nvPr/>
          </p:nvSpPr>
          <p:spPr>
            <a:xfrm>
              <a:off x="1981860" y="2152862"/>
              <a:ext cx="47268" cy="94011"/>
            </a:xfrm>
            <a:custGeom>
              <a:avLst/>
              <a:gdLst/>
              <a:ahLst/>
              <a:cxnLst/>
              <a:rect l="l" t="t" r="r" b="b"/>
              <a:pathLst>
                <a:path w="1800" h="3580" extrusionOk="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87c31964c3_0_0"/>
            <p:cNvSpPr/>
            <p:nvPr/>
          </p:nvSpPr>
          <p:spPr>
            <a:xfrm>
              <a:off x="1920542" y="2152862"/>
              <a:ext cx="23398" cy="76417"/>
            </a:xfrm>
            <a:custGeom>
              <a:avLst/>
              <a:gdLst/>
              <a:ahLst/>
              <a:cxnLst/>
              <a:rect l="l" t="t" r="r" b="b"/>
              <a:pathLst>
                <a:path w="891" h="2910" extrusionOk="0">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87c31964c3_0_0"/>
            <p:cNvSpPr/>
            <p:nvPr/>
          </p:nvSpPr>
          <p:spPr>
            <a:xfrm>
              <a:off x="1834068" y="2211605"/>
              <a:ext cx="42252" cy="64888"/>
            </a:xfrm>
            <a:custGeom>
              <a:avLst/>
              <a:gdLst/>
              <a:ahLst/>
              <a:cxnLst/>
              <a:rect l="l" t="t" r="r" b="b"/>
              <a:pathLst>
                <a:path w="1609" h="2471" extrusionOk="0">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87c31964c3_0_0"/>
            <p:cNvSpPr/>
            <p:nvPr/>
          </p:nvSpPr>
          <p:spPr>
            <a:xfrm>
              <a:off x="1920542" y="2258663"/>
              <a:ext cx="29175" cy="76417"/>
            </a:xfrm>
            <a:custGeom>
              <a:avLst/>
              <a:gdLst/>
              <a:ahLst/>
              <a:cxnLst/>
              <a:rect l="l" t="t" r="r" b="b"/>
              <a:pathLst>
                <a:path w="1111" h="2910" extrusionOk="0">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2" name="Google Shape;302;g87c31964c3_0_0"/>
          <p:cNvGrpSpPr/>
          <p:nvPr/>
        </p:nvGrpSpPr>
        <p:grpSpPr>
          <a:xfrm>
            <a:off x="4322159" y="1992760"/>
            <a:ext cx="499704" cy="497617"/>
            <a:chOff x="3545301" y="2423523"/>
            <a:chExt cx="358134" cy="356638"/>
          </a:xfrm>
        </p:grpSpPr>
        <p:sp>
          <p:nvSpPr>
            <p:cNvPr id="303" name="Google Shape;303;g87c31964c3_0_0"/>
            <p:cNvSpPr/>
            <p:nvPr/>
          </p:nvSpPr>
          <p:spPr>
            <a:xfrm>
              <a:off x="3545301" y="2633630"/>
              <a:ext cx="64600" cy="146531"/>
            </a:xfrm>
            <a:custGeom>
              <a:avLst/>
              <a:gdLst/>
              <a:ahLst/>
              <a:cxnLst/>
              <a:rect l="l" t="t" r="r" b="b"/>
              <a:pathLst>
                <a:path w="2460" h="5580" extrusionOk="0">
                  <a:moveTo>
                    <a:pt x="354" y="0"/>
                  </a:moveTo>
                  <a:cubicBezTo>
                    <a:pt x="153" y="0"/>
                    <a:pt x="0" y="154"/>
                    <a:pt x="0" y="345"/>
                  </a:cubicBezTo>
                  <a:lnTo>
                    <a:pt x="0" y="5580"/>
                  </a:lnTo>
                  <a:lnTo>
                    <a:pt x="2460" y="5580"/>
                  </a:lnTo>
                  <a:lnTo>
                    <a:pt x="2460" y="345"/>
                  </a:lnTo>
                  <a:cubicBezTo>
                    <a:pt x="2460" y="154"/>
                    <a:pt x="2306" y="0"/>
                    <a:pt x="21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87c31964c3_0_0"/>
            <p:cNvSpPr/>
            <p:nvPr/>
          </p:nvSpPr>
          <p:spPr>
            <a:xfrm>
              <a:off x="3545301" y="2633630"/>
              <a:ext cx="30934" cy="146531"/>
            </a:xfrm>
            <a:custGeom>
              <a:avLst/>
              <a:gdLst/>
              <a:ahLst/>
              <a:cxnLst/>
              <a:rect l="l" t="t" r="r" b="b"/>
              <a:pathLst>
                <a:path w="1178" h="5580" extrusionOk="0">
                  <a:moveTo>
                    <a:pt x="354" y="0"/>
                  </a:moveTo>
                  <a:cubicBezTo>
                    <a:pt x="153" y="0"/>
                    <a:pt x="0" y="154"/>
                    <a:pt x="0" y="345"/>
                  </a:cubicBezTo>
                  <a:lnTo>
                    <a:pt x="0" y="5580"/>
                  </a:lnTo>
                  <a:lnTo>
                    <a:pt x="833" y="5580"/>
                  </a:lnTo>
                  <a:lnTo>
                    <a:pt x="833" y="345"/>
                  </a:lnTo>
                  <a:cubicBezTo>
                    <a:pt x="833" y="154"/>
                    <a:pt x="986" y="0"/>
                    <a:pt x="11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87c31964c3_0_0"/>
            <p:cNvSpPr/>
            <p:nvPr/>
          </p:nvSpPr>
          <p:spPr>
            <a:xfrm>
              <a:off x="3643041" y="2597181"/>
              <a:ext cx="64888" cy="182980"/>
            </a:xfrm>
            <a:custGeom>
              <a:avLst/>
              <a:gdLst/>
              <a:ahLst/>
              <a:cxnLst/>
              <a:rect l="l" t="t" r="r" b="b"/>
              <a:pathLst>
                <a:path w="2471" h="6968" extrusionOk="0">
                  <a:moveTo>
                    <a:pt x="355" y="1"/>
                  </a:moveTo>
                  <a:cubicBezTo>
                    <a:pt x="164" y="10"/>
                    <a:pt x="1" y="163"/>
                    <a:pt x="1" y="355"/>
                  </a:cubicBezTo>
                  <a:lnTo>
                    <a:pt x="1" y="6968"/>
                  </a:lnTo>
                  <a:lnTo>
                    <a:pt x="2470" y="6968"/>
                  </a:lnTo>
                  <a:lnTo>
                    <a:pt x="2470" y="355"/>
                  </a:lnTo>
                  <a:cubicBezTo>
                    <a:pt x="2460" y="163"/>
                    <a:pt x="2307" y="10"/>
                    <a:pt x="211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87c31964c3_0_0"/>
            <p:cNvSpPr/>
            <p:nvPr/>
          </p:nvSpPr>
          <p:spPr>
            <a:xfrm>
              <a:off x="3643041" y="2597181"/>
              <a:ext cx="30961" cy="182980"/>
            </a:xfrm>
            <a:custGeom>
              <a:avLst/>
              <a:gdLst/>
              <a:ahLst/>
              <a:cxnLst/>
              <a:rect l="l" t="t" r="r" b="b"/>
              <a:pathLst>
                <a:path w="1179" h="6968" extrusionOk="0">
                  <a:moveTo>
                    <a:pt x="355" y="1"/>
                  </a:moveTo>
                  <a:cubicBezTo>
                    <a:pt x="154" y="10"/>
                    <a:pt x="1" y="163"/>
                    <a:pt x="1" y="355"/>
                  </a:cubicBezTo>
                  <a:lnTo>
                    <a:pt x="1" y="6968"/>
                  </a:lnTo>
                  <a:lnTo>
                    <a:pt x="824" y="6968"/>
                  </a:lnTo>
                  <a:lnTo>
                    <a:pt x="824" y="355"/>
                  </a:lnTo>
                  <a:cubicBezTo>
                    <a:pt x="824" y="163"/>
                    <a:pt x="977" y="10"/>
                    <a:pt x="117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g87c31964c3_0_0"/>
            <p:cNvSpPr/>
            <p:nvPr/>
          </p:nvSpPr>
          <p:spPr>
            <a:xfrm>
              <a:off x="3740807" y="2560994"/>
              <a:ext cx="65125" cy="219166"/>
            </a:xfrm>
            <a:custGeom>
              <a:avLst/>
              <a:gdLst/>
              <a:ahLst/>
              <a:cxnLst/>
              <a:rect l="l" t="t" r="r" b="b"/>
              <a:pathLst>
                <a:path w="2480" h="8346" extrusionOk="0">
                  <a:moveTo>
                    <a:pt x="355" y="1"/>
                  </a:moveTo>
                  <a:cubicBezTo>
                    <a:pt x="163" y="1"/>
                    <a:pt x="10" y="163"/>
                    <a:pt x="1" y="355"/>
                  </a:cubicBezTo>
                  <a:lnTo>
                    <a:pt x="1" y="8346"/>
                  </a:lnTo>
                  <a:lnTo>
                    <a:pt x="2479" y="8346"/>
                  </a:lnTo>
                  <a:lnTo>
                    <a:pt x="2479" y="355"/>
                  </a:lnTo>
                  <a:cubicBezTo>
                    <a:pt x="2470" y="154"/>
                    <a:pt x="2307" y="1"/>
                    <a:pt x="211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g87c31964c3_0_0"/>
            <p:cNvSpPr/>
            <p:nvPr/>
          </p:nvSpPr>
          <p:spPr>
            <a:xfrm>
              <a:off x="3740807" y="2560994"/>
              <a:ext cx="30934" cy="219166"/>
            </a:xfrm>
            <a:custGeom>
              <a:avLst/>
              <a:gdLst/>
              <a:ahLst/>
              <a:cxnLst/>
              <a:rect l="l" t="t" r="r" b="b"/>
              <a:pathLst>
                <a:path w="1178" h="8346" extrusionOk="0">
                  <a:moveTo>
                    <a:pt x="355" y="1"/>
                  </a:moveTo>
                  <a:cubicBezTo>
                    <a:pt x="163" y="1"/>
                    <a:pt x="10" y="163"/>
                    <a:pt x="1" y="355"/>
                  </a:cubicBezTo>
                  <a:lnTo>
                    <a:pt x="1" y="8346"/>
                  </a:lnTo>
                  <a:lnTo>
                    <a:pt x="824" y="8346"/>
                  </a:lnTo>
                  <a:lnTo>
                    <a:pt x="824" y="355"/>
                  </a:lnTo>
                  <a:cubicBezTo>
                    <a:pt x="833" y="163"/>
                    <a:pt x="986" y="1"/>
                    <a:pt x="117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g87c31964c3_0_0"/>
            <p:cNvSpPr/>
            <p:nvPr/>
          </p:nvSpPr>
          <p:spPr>
            <a:xfrm>
              <a:off x="3838573" y="2524808"/>
              <a:ext cx="64862" cy="255352"/>
            </a:xfrm>
            <a:custGeom>
              <a:avLst/>
              <a:gdLst/>
              <a:ahLst/>
              <a:cxnLst/>
              <a:rect l="l" t="t" r="r" b="b"/>
              <a:pathLst>
                <a:path w="2470" h="9724" extrusionOk="0">
                  <a:moveTo>
                    <a:pt x="355" y="0"/>
                  </a:moveTo>
                  <a:cubicBezTo>
                    <a:pt x="163" y="0"/>
                    <a:pt x="10" y="163"/>
                    <a:pt x="1" y="355"/>
                  </a:cubicBezTo>
                  <a:lnTo>
                    <a:pt x="1" y="9724"/>
                  </a:lnTo>
                  <a:lnTo>
                    <a:pt x="2470" y="9724"/>
                  </a:lnTo>
                  <a:lnTo>
                    <a:pt x="2470" y="355"/>
                  </a:lnTo>
                  <a:cubicBezTo>
                    <a:pt x="2470" y="163"/>
                    <a:pt x="2307" y="0"/>
                    <a:pt x="211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87c31964c3_0_0"/>
            <p:cNvSpPr/>
            <p:nvPr/>
          </p:nvSpPr>
          <p:spPr>
            <a:xfrm>
              <a:off x="3838835" y="2524808"/>
              <a:ext cx="30934" cy="255352"/>
            </a:xfrm>
            <a:custGeom>
              <a:avLst/>
              <a:gdLst/>
              <a:ahLst/>
              <a:cxnLst/>
              <a:rect l="l" t="t" r="r" b="b"/>
              <a:pathLst>
                <a:path w="1178" h="9724" extrusionOk="0">
                  <a:moveTo>
                    <a:pt x="354" y="0"/>
                  </a:moveTo>
                  <a:cubicBezTo>
                    <a:pt x="153" y="0"/>
                    <a:pt x="0" y="163"/>
                    <a:pt x="0" y="355"/>
                  </a:cubicBezTo>
                  <a:lnTo>
                    <a:pt x="0" y="9724"/>
                  </a:lnTo>
                  <a:lnTo>
                    <a:pt x="823" y="9724"/>
                  </a:lnTo>
                  <a:lnTo>
                    <a:pt x="823" y="355"/>
                  </a:lnTo>
                  <a:cubicBezTo>
                    <a:pt x="823" y="154"/>
                    <a:pt x="976" y="0"/>
                    <a:pt x="11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g87c31964c3_0_0"/>
            <p:cNvSpPr/>
            <p:nvPr/>
          </p:nvSpPr>
          <p:spPr>
            <a:xfrm>
              <a:off x="3560873" y="2423523"/>
              <a:ext cx="332767" cy="134241"/>
            </a:xfrm>
            <a:custGeom>
              <a:avLst/>
              <a:gdLst/>
              <a:ahLst/>
              <a:cxnLst/>
              <a:rect l="l" t="t" r="r" b="b"/>
              <a:pathLst>
                <a:path w="12672" h="5112" extrusionOk="0">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 name="Google Shape;312;g87c31964c3_0_0"/>
          <p:cNvGrpSpPr/>
          <p:nvPr/>
        </p:nvGrpSpPr>
        <p:grpSpPr>
          <a:xfrm>
            <a:off x="6771508" y="1995158"/>
            <a:ext cx="540119" cy="492830"/>
            <a:chOff x="1989911" y="2306065"/>
            <a:chExt cx="387099" cy="353207"/>
          </a:xfrm>
        </p:grpSpPr>
        <p:sp>
          <p:nvSpPr>
            <p:cNvPr id="313" name="Google Shape;313;g87c31964c3_0_0"/>
            <p:cNvSpPr/>
            <p:nvPr/>
          </p:nvSpPr>
          <p:spPr>
            <a:xfrm>
              <a:off x="2110003" y="2555181"/>
              <a:ext cx="146916" cy="88775"/>
            </a:xfrm>
            <a:custGeom>
              <a:avLst/>
              <a:gdLst/>
              <a:ahLst/>
              <a:cxnLst/>
              <a:rect l="l" t="t" r="r" b="b"/>
              <a:pathLst>
                <a:path w="5592" h="3379" extrusionOk="0">
                  <a:moveTo>
                    <a:pt x="2796" y="1"/>
                  </a:moveTo>
                  <a:lnTo>
                    <a:pt x="576" y="986"/>
                  </a:lnTo>
                  <a:lnTo>
                    <a:pt x="1" y="2879"/>
                  </a:lnTo>
                  <a:lnTo>
                    <a:pt x="1298" y="3108"/>
                  </a:lnTo>
                  <a:lnTo>
                    <a:pt x="2865" y="3379"/>
                  </a:lnTo>
                  <a:lnTo>
                    <a:pt x="5591" y="2879"/>
                  </a:lnTo>
                  <a:lnTo>
                    <a:pt x="5238" y="1714"/>
                  </a:lnTo>
                  <a:lnTo>
                    <a:pt x="5016" y="986"/>
                  </a:lnTo>
                  <a:lnTo>
                    <a:pt x="27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g87c31964c3_0_0"/>
            <p:cNvSpPr/>
            <p:nvPr/>
          </p:nvSpPr>
          <p:spPr>
            <a:xfrm>
              <a:off x="2110003" y="2555181"/>
              <a:ext cx="137615" cy="81681"/>
            </a:xfrm>
            <a:custGeom>
              <a:avLst/>
              <a:gdLst/>
              <a:ahLst/>
              <a:cxnLst/>
              <a:rect l="l" t="t" r="r" b="b"/>
              <a:pathLst>
                <a:path w="5238" h="3109" extrusionOk="0">
                  <a:moveTo>
                    <a:pt x="2796" y="1"/>
                  </a:moveTo>
                  <a:lnTo>
                    <a:pt x="583" y="986"/>
                  </a:lnTo>
                  <a:lnTo>
                    <a:pt x="1" y="2879"/>
                  </a:lnTo>
                  <a:lnTo>
                    <a:pt x="1298" y="3108"/>
                  </a:lnTo>
                  <a:lnTo>
                    <a:pt x="1561" y="1714"/>
                  </a:lnTo>
                  <a:lnTo>
                    <a:pt x="5238" y="1714"/>
                  </a:lnTo>
                  <a:lnTo>
                    <a:pt x="5016" y="986"/>
                  </a:lnTo>
                  <a:lnTo>
                    <a:pt x="279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g87c31964c3_0_0"/>
            <p:cNvSpPr/>
            <p:nvPr/>
          </p:nvSpPr>
          <p:spPr>
            <a:xfrm>
              <a:off x="1989911" y="2306065"/>
              <a:ext cx="387099" cy="275021"/>
            </a:xfrm>
            <a:custGeom>
              <a:avLst/>
              <a:gdLst/>
              <a:ahLst/>
              <a:cxnLst/>
              <a:rect l="l" t="t" r="r" b="b"/>
              <a:pathLst>
                <a:path w="14734" h="10468" extrusionOk="0">
                  <a:moveTo>
                    <a:pt x="1215" y="1"/>
                  </a:moveTo>
                  <a:cubicBezTo>
                    <a:pt x="542" y="1"/>
                    <a:pt x="1" y="549"/>
                    <a:pt x="1" y="1222"/>
                  </a:cubicBezTo>
                  <a:lnTo>
                    <a:pt x="1" y="9247"/>
                  </a:lnTo>
                  <a:cubicBezTo>
                    <a:pt x="1" y="9920"/>
                    <a:pt x="542" y="10468"/>
                    <a:pt x="1215" y="10468"/>
                  </a:cubicBezTo>
                  <a:lnTo>
                    <a:pt x="13513" y="10468"/>
                  </a:lnTo>
                  <a:cubicBezTo>
                    <a:pt x="14185" y="10468"/>
                    <a:pt x="14733" y="9920"/>
                    <a:pt x="14733" y="9247"/>
                  </a:cubicBezTo>
                  <a:lnTo>
                    <a:pt x="14733" y="1222"/>
                  </a:lnTo>
                  <a:cubicBezTo>
                    <a:pt x="14733" y="549"/>
                    <a:pt x="14185" y="1"/>
                    <a:pt x="135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87c31964c3_0_0"/>
            <p:cNvSpPr/>
            <p:nvPr/>
          </p:nvSpPr>
          <p:spPr>
            <a:xfrm>
              <a:off x="2021438" y="2337723"/>
              <a:ext cx="324045" cy="193628"/>
            </a:xfrm>
            <a:custGeom>
              <a:avLst/>
              <a:gdLst/>
              <a:ahLst/>
              <a:cxnLst/>
              <a:rect l="l" t="t" r="r" b="b"/>
              <a:pathLst>
                <a:path w="12334" h="7370" extrusionOk="0">
                  <a:moveTo>
                    <a:pt x="12320" y="1"/>
                  </a:moveTo>
                  <a:cubicBezTo>
                    <a:pt x="12318" y="1"/>
                    <a:pt x="12315" y="2"/>
                    <a:pt x="12313" y="3"/>
                  </a:cubicBezTo>
                  <a:lnTo>
                    <a:pt x="15" y="3"/>
                  </a:lnTo>
                  <a:cubicBezTo>
                    <a:pt x="8" y="3"/>
                    <a:pt x="1" y="10"/>
                    <a:pt x="1" y="17"/>
                  </a:cubicBezTo>
                  <a:lnTo>
                    <a:pt x="1" y="7369"/>
                  </a:lnTo>
                  <a:lnTo>
                    <a:pt x="12333" y="7369"/>
                  </a:lnTo>
                  <a:lnTo>
                    <a:pt x="12333" y="17"/>
                  </a:lnTo>
                  <a:cubicBezTo>
                    <a:pt x="12333" y="11"/>
                    <a:pt x="12329" y="1"/>
                    <a:pt x="123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g87c31964c3_0_0"/>
            <p:cNvSpPr/>
            <p:nvPr/>
          </p:nvSpPr>
          <p:spPr>
            <a:xfrm>
              <a:off x="2327224" y="2337776"/>
              <a:ext cx="18259" cy="193576"/>
            </a:xfrm>
            <a:custGeom>
              <a:avLst/>
              <a:gdLst/>
              <a:ahLst/>
              <a:cxnLst/>
              <a:rect l="l" t="t" r="r" b="b"/>
              <a:pathLst>
                <a:path w="695" h="7368" extrusionOk="0">
                  <a:moveTo>
                    <a:pt x="1" y="1"/>
                  </a:moveTo>
                  <a:cubicBezTo>
                    <a:pt x="1" y="8"/>
                    <a:pt x="1" y="8"/>
                    <a:pt x="1" y="15"/>
                  </a:cubicBezTo>
                  <a:lnTo>
                    <a:pt x="1" y="7367"/>
                  </a:lnTo>
                  <a:lnTo>
                    <a:pt x="694" y="7367"/>
                  </a:lnTo>
                  <a:lnTo>
                    <a:pt x="694" y="15"/>
                  </a:lnTo>
                  <a:cubicBezTo>
                    <a:pt x="694" y="8"/>
                    <a:pt x="694" y="8"/>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g87c31964c3_0_0"/>
            <p:cNvSpPr/>
            <p:nvPr/>
          </p:nvSpPr>
          <p:spPr>
            <a:xfrm>
              <a:off x="2069543" y="2630819"/>
              <a:ext cx="227651" cy="28453"/>
            </a:xfrm>
            <a:custGeom>
              <a:avLst/>
              <a:gdLst/>
              <a:ahLst/>
              <a:cxnLst/>
              <a:rect l="l" t="t" r="r" b="b"/>
              <a:pathLst>
                <a:path w="8665" h="1083" extrusionOk="0">
                  <a:moveTo>
                    <a:pt x="542" y="0"/>
                  </a:moveTo>
                  <a:cubicBezTo>
                    <a:pt x="244" y="0"/>
                    <a:pt x="1" y="243"/>
                    <a:pt x="1" y="541"/>
                  </a:cubicBezTo>
                  <a:cubicBezTo>
                    <a:pt x="1" y="839"/>
                    <a:pt x="244" y="1082"/>
                    <a:pt x="542" y="1082"/>
                  </a:cubicBezTo>
                  <a:lnTo>
                    <a:pt x="8123" y="1082"/>
                  </a:lnTo>
                  <a:cubicBezTo>
                    <a:pt x="8421" y="1082"/>
                    <a:pt x="8664" y="839"/>
                    <a:pt x="8664" y="541"/>
                  </a:cubicBezTo>
                  <a:cubicBezTo>
                    <a:pt x="8664" y="243"/>
                    <a:pt x="8421" y="0"/>
                    <a:pt x="81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g87c31964c3_0_0"/>
            <p:cNvSpPr/>
            <p:nvPr/>
          </p:nvSpPr>
          <p:spPr>
            <a:xfrm>
              <a:off x="2175237" y="2549191"/>
              <a:ext cx="14975" cy="11849"/>
            </a:xfrm>
            <a:custGeom>
              <a:avLst/>
              <a:gdLst/>
              <a:ahLst/>
              <a:cxnLst/>
              <a:rect l="l" t="t" r="r" b="b"/>
              <a:pathLst>
                <a:path w="570" h="451" extrusionOk="0">
                  <a:moveTo>
                    <a:pt x="312" y="0"/>
                  </a:moveTo>
                  <a:cubicBezTo>
                    <a:pt x="266" y="0"/>
                    <a:pt x="218" y="15"/>
                    <a:pt x="174" y="48"/>
                  </a:cubicBezTo>
                  <a:cubicBezTo>
                    <a:pt x="1" y="180"/>
                    <a:pt x="91" y="451"/>
                    <a:pt x="313" y="451"/>
                  </a:cubicBezTo>
                  <a:cubicBezTo>
                    <a:pt x="410" y="451"/>
                    <a:pt x="500" y="381"/>
                    <a:pt x="528" y="284"/>
                  </a:cubicBezTo>
                  <a:cubicBezTo>
                    <a:pt x="570" y="129"/>
                    <a:pt x="448" y="0"/>
                    <a:pt x="31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g89a1a1a614_0_291"/>
          <p:cNvSpPr txBox="1">
            <a:spLocks noGrp="1"/>
          </p:cNvSpPr>
          <p:nvPr>
            <p:ph type="title" idx="6"/>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Similar Products?</a:t>
            </a:r>
            <a:endParaRPr/>
          </a:p>
        </p:txBody>
      </p:sp>
      <p:grpSp>
        <p:nvGrpSpPr>
          <p:cNvPr id="919" name="Google Shape;919;g89a1a1a614_0_291"/>
          <p:cNvGrpSpPr/>
          <p:nvPr/>
        </p:nvGrpSpPr>
        <p:grpSpPr>
          <a:xfrm>
            <a:off x="4370002" y="1652088"/>
            <a:ext cx="403994" cy="455834"/>
            <a:chOff x="6376675" y="1937520"/>
            <a:chExt cx="543294" cy="613010"/>
          </a:xfrm>
        </p:grpSpPr>
        <p:sp>
          <p:nvSpPr>
            <p:cNvPr id="920" name="Google Shape;920;g89a1a1a614_0_291"/>
            <p:cNvSpPr/>
            <p:nvPr/>
          </p:nvSpPr>
          <p:spPr>
            <a:xfrm>
              <a:off x="6376675" y="2067646"/>
              <a:ext cx="543294" cy="482884"/>
            </a:xfrm>
            <a:custGeom>
              <a:avLst/>
              <a:gdLst/>
              <a:ahLst/>
              <a:cxnLst/>
              <a:rect l="l" t="t" r="r" b="b"/>
              <a:pathLst>
                <a:path w="25865" h="22989" extrusionOk="0">
                  <a:moveTo>
                    <a:pt x="7756" y="0"/>
                  </a:moveTo>
                  <a:cubicBezTo>
                    <a:pt x="3479" y="0"/>
                    <a:pt x="1" y="3656"/>
                    <a:pt x="1" y="8150"/>
                  </a:cubicBezTo>
                  <a:cubicBezTo>
                    <a:pt x="1" y="11579"/>
                    <a:pt x="1141" y="15249"/>
                    <a:pt x="3131" y="18219"/>
                  </a:cubicBezTo>
                  <a:cubicBezTo>
                    <a:pt x="5163" y="21250"/>
                    <a:pt x="7687" y="22989"/>
                    <a:pt x="10056" y="22989"/>
                  </a:cubicBezTo>
                  <a:cubicBezTo>
                    <a:pt x="11175" y="22989"/>
                    <a:pt x="12141" y="22798"/>
                    <a:pt x="12932" y="22421"/>
                  </a:cubicBezTo>
                  <a:cubicBezTo>
                    <a:pt x="13725" y="22798"/>
                    <a:pt x="14690" y="22989"/>
                    <a:pt x="15808" y="22989"/>
                  </a:cubicBezTo>
                  <a:cubicBezTo>
                    <a:pt x="18177" y="22989"/>
                    <a:pt x="20702" y="21250"/>
                    <a:pt x="22734" y="18219"/>
                  </a:cubicBezTo>
                  <a:cubicBezTo>
                    <a:pt x="24724" y="15249"/>
                    <a:pt x="25865" y="11579"/>
                    <a:pt x="25865" y="8150"/>
                  </a:cubicBezTo>
                  <a:cubicBezTo>
                    <a:pt x="25865" y="3656"/>
                    <a:pt x="22386" y="0"/>
                    <a:pt x="18109" y="0"/>
                  </a:cubicBezTo>
                  <a:cubicBezTo>
                    <a:pt x="16189" y="0"/>
                    <a:pt x="14348" y="748"/>
                    <a:pt x="12932" y="2080"/>
                  </a:cubicBezTo>
                  <a:cubicBezTo>
                    <a:pt x="11517" y="748"/>
                    <a:pt x="9677" y="0"/>
                    <a:pt x="77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g89a1a1a614_0_291"/>
            <p:cNvSpPr/>
            <p:nvPr/>
          </p:nvSpPr>
          <p:spPr>
            <a:xfrm>
              <a:off x="6648312" y="2067646"/>
              <a:ext cx="271658" cy="482884"/>
            </a:xfrm>
            <a:custGeom>
              <a:avLst/>
              <a:gdLst/>
              <a:ahLst/>
              <a:cxnLst/>
              <a:rect l="l" t="t" r="r" b="b"/>
              <a:pathLst>
                <a:path w="12933" h="22989" extrusionOk="0">
                  <a:moveTo>
                    <a:pt x="5176" y="0"/>
                  </a:moveTo>
                  <a:cubicBezTo>
                    <a:pt x="3255" y="0"/>
                    <a:pt x="1415" y="748"/>
                    <a:pt x="0" y="2080"/>
                  </a:cubicBezTo>
                  <a:lnTo>
                    <a:pt x="0" y="22421"/>
                  </a:lnTo>
                  <a:cubicBezTo>
                    <a:pt x="793" y="22798"/>
                    <a:pt x="1758" y="22989"/>
                    <a:pt x="2876" y="22989"/>
                  </a:cubicBezTo>
                  <a:cubicBezTo>
                    <a:pt x="5245" y="22989"/>
                    <a:pt x="7770" y="21250"/>
                    <a:pt x="9802" y="18219"/>
                  </a:cubicBezTo>
                  <a:cubicBezTo>
                    <a:pt x="11792" y="15249"/>
                    <a:pt x="12933" y="11581"/>
                    <a:pt x="12933" y="8150"/>
                  </a:cubicBezTo>
                  <a:cubicBezTo>
                    <a:pt x="12933" y="3656"/>
                    <a:pt x="9454" y="0"/>
                    <a:pt x="517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89a1a1a614_0_291"/>
            <p:cNvSpPr/>
            <p:nvPr/>
          </p:nvSpPr>
          <p:spPr>
            <a:xfrm>
              <a:off x="6602542" y="1937520"/>
              <a:ext cx="63309" cy="218683"/>
            </a:xfrm>
            <a:custGeom>
              <a:avLst/>
              <a:gdLst/>
              <a:ahLst/>
              <a:cxnLst/>
              <a:rect l="l" t="t" r="r" b="b"/>
              <a:pathLst>
                <a:path w="3014" h="10411" extrusionOk="0">
                  <a:moveTo>
                    <a:pt x="1535" y="1"/>
                  </a:moveTo>
                  <a:lnTo>
                    <a:pt x="1" y="756"/>
                  </a:lnTo>
                  <a:lnTo>
                    <a:pt x="1304" y="3408"/>
                  </a:lnTo>
                  <a:lnTo>
                    <a:pt x="1304" y="10410"/>
                  </a:lnTo>
                  <a:lnTo>
                    <a:pt x="3014" y="10410"/>
                  </a:lnTo>
                  <a:lnTo>
                    <a:pt x="3014" y="3010"/>
                  </a:lnTo>
                  <a:lnTo>
                    <a:pt x="153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g89a1a1a614_0_291"/>
            <p:cNvSpPr/>
            <p:nvPr/>
          </p:nvSpPr>
          <p:spPr>
            <a:xfrm>
              <a:off x="6647598" y="1974278"/>
              <a:ext cx="222023" cy="196649"/>
            </a:xfrm>
            <a:custGeom>
              <a:avLst/>
              <a:gdLst/>
              <a:ahLst/>
              <a:cxnLst/>
              <a:rect l="l" t="t" r="r" b="b"/>
              <a:pathLst>
                <a:path w="10570" h="9362" extrusionOk="0">
                  <a:moveTo>
                    <a:pt x="6574" y="1"/>
                  </a:moveTo>
                  <a:cubicBezTo>
                    <a:pt x="4967" y="1"/>
                    <a:pt x="3646" y="383"/>
                    <a:pt x="2637" y="1141"/>
                  </a:cubicBezTo>
                  <a:cubicBezTo>
                    <a:pt x="1480" y="2012"/>
                    <a:pt x="686" y="3431"/>
                    <a:pt x="285" y="5353"/>
                  </a:cubicBezTo>
                  <a:cubicBezTo>
                    <a:pt x="1" y="6709"/>
                    <a:pt x="24" y="7837"/>
                    <a:pt x="24" y="7883"/>
                  </a:cubicBezTo>
                  <a:lnTo>
                    <a:pt x="43" y="8657"/>
                  </a:lnTo>
                  <a:lnTo>
                    <a:pt x="780" y="8889"/>
                  </a:lnTo>
                  <a:cubicBezTo>
                    <a:pt x="824" y="8902"/>
                    <a:pt x="1885" y="9233"/>
                    <a:pt x="3250" y="9331"/>
                  </a:cubicBezTo>
                  <a:cubicBezTo>
                    <a:pt x="3515" y="9351"/>
                    <a:pt x="3775" y="9360"/>
                    <a:pt x="4026" y="9362"/>
                  </a:cubicBezTo>
                  <a:cubicBezTo>
                    <a:pt x="5605" y="9362"/>
                    <a:pt x="6910" y="8982"/>
                    <a:pt x="7910" y="8230"/>
                  </a:cubicBezTo>
                  <a:cubicBezTo>
                    <a:pt x="9068" y="7359"/>
                    <a:pt x="9865" y="5940"/>
                    <a:pt x="10278" y="4011"/>
                  </a:cubicBezTo>
                  <a:cubicBezTo>
                    <a:pt x="10570" y="2651"/>
                    <a:pt x="10555" y="1519"/>
                    <a:pt x="10555" y="1471"/>
                  </a:cubicBezTo>
                  <a:lnTo>
                    <a:pt x="10543" y="686"/>
                  </a:lnTo>
                  <a:lnTo>
                    <a:pt x="9791" y="455"/>
                  </a:lnTo>
                  <a:cubicBezTo>
                    <a:pt x="9746" y="441"/>
                    <a:pt x="8678" y="119"/>
                    <a:pt x="7307" y="26"/>
                  </a:cubicBezTo>
                  <a:cubicBezTo>
                    <a:pt x="7056" y="9"/>
                    <a:pt x="6812" y="1"/>
                    <a:pt x="6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g89a1a1a614_0_291"/>
            <p:cNvSpPr/>
            <p:nvPr/>
          </p:nvSpPr>
          <p:spPr>
            <a:xfrm>
              <a:off x="6648480" y="1988667"/>
              <a:ext cx="221141" cy="182260"/>
            </a:xfrm>
            <a:custGeom>
              <a:avLst/>
              <a:gdLst/>
              <a:ahLst/>
              <a:cxnLst/>
              <a:rect l="l" t="t" r="r" b="b"/>
              <a:pathLst>
                <a:path w="10528" h="8677" extrusionOk="0">
                  <a:moveTo>
                    <a:pt x="10501" y="1"/>
                  </a:moveTo>
                  <a:lnTo>
                    <a:pt x="1" y="7972"/>
                  </a:lnTo>
                  <a:lnTo>
                    <a:pt x="737" y="8204"/>
                  </a:lnTo>
                  <a:cubicBezTo>
                    <a:pt x="782" y="8219"/>
                    <a:pt x="1843" y="8548"/>
                    <a:pt x="3208" y="8648"/>
                  </a:cubicBezTo>
                  <a:cubicBezTo>
                    <a:pt x="3473" y="8666"/>
                    <a:pt x="3733" y="8675"/>
                    <a:pt x="3984" y="8677"/>
                  </a:cubicBezTo>
                  <a:cubicBezTo>
                    <a:pt x="5563" y="8677"/>
                    <a:pt x="6868" y="8297"/>
                    <a:pt x="7866" y="7545"/>
                  </a:cubicBezTo>
                  <a:cubicBezTo>
                    <a:pt x="9026" y="6674"/>
                    <a:pt x="9822" y="5255"/>
                    <a:pt x="10235" y="3326"/>
                  </a:cubicBezTo>
                  <a:cubicBezTo>
                    <a:pt x="10528" y="1966"/>
                    <a:pt x="10513" y="834"/>
                    <a:pt x="10513" y="786"/>
                  </a:cubicBezTo>
                  <a:lnTo>
                    <a:pt x="1050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5" name="Google Shape;925;g89a1a1a614_0_291"/>
          <p:cNvSpPr txBox="1">
            <a:spLocks noGrp="1"/>
          </p:cNvSpPr>
          <p:nvPr>
            <p:ph type="title"/>
          </p:nvPr>
        </p:nvSpPr>
        <p:spPr>
          <a:xfrm>
            <a:off x="2474950" y="2274050"/>
            <a:ext cx="4252500" cy="5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200"/>
              <a:buNone/>
            </a:pPr>
            <a:r>
              <a:rPr lang="en"/>
              <a:t>What is apple juice similar to?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g88b64dca96_0_3"/>
          <p:cNvSpPr txBox="1">
            <a:spLocks noGrp="1"/>
          </p:cNvSpPr>
          <p:nvPr>
            <p:ph type="title" idx="6"/>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Similar Products?</a:t>
            </a:r>
            <a:endParaRPr/>
          </a:p>
        </p:txBody>
      </p:sp>
      <p:grpSp>
        <p:nvGrpSpPr>
          <p:cNvPr id="931" name="Google Shape;931;g88b64dca96_0_3"/>
          <p:cNvGrpSpPr/>
          <p:nvPr/>
        </p:nvGrpSpPr>
        <p:grpSpPr>
          <a:xfrm>
            <a:off x="4370002" y="1652088"/>
            <a:ext cx="403994" cy="455834"/>
            <a:chOff x="6376675" y="1937520"/>
            <a:chExt cx="543294" cy="613010"/>
          </a:xfrm>
        </p:grpSpPr>
        <p:sp>
          <p:nvSpPr>
            <p:cNvPr id="932" name="Google Shape;932;g88b64dca96_0_3"/>
            <p:cNvSpPr/>
            <p:nvPr/>
          </p:nvSpPr>
          <p:spPr>
            <a:xfrm>
              <a:off x="6376675" y="2067646"/>
              <a:ext cx="543294" cy="482884"/>
            </a:xfrm>
            <a:custGeom>
              <a:avLst/>
              <a:gdLst/>
              <a:ahLst/>
              <a:cxnLst/>
              <a:rect l="l" t="t" r="r" b="b"/>
              <a:pathLst>
                <a:path w="25865" h="22989" extrusionOk="0">
                  <a:moveTo>
                    <a:pt x="7756" y="0"/>
                  </a:moveTo>
                  <a:cubicBezTo>
                    <a:pt x="3479" y="0"/>
                    <a:pt x="1" y="3656"/>
                    <a:pt x="1" y="8150"/>
                  </a:cubicBezTo>
                  <a:cubicBezTo>
                    <a:pt x="1" y="11579"/>
                    <a:pt x="1141" y="15249"/>
                    <a:pt x="3131" y="18219"/>
                  </a:cubicBezTo>
                  <a:cubicBezTo>
                    <a:pt x="5163" y="21250"/>
                    <a:pt x="7687" y="22989"/>
                    <a:pt x="10056" y="22989"/>
                  </a:cubicBezTo>
                  <a:cubicBezTo>
                    <a:pt x="11175" y="22989"/>
                    <a:pt x="12141" y="22798"/>
                    <a:pt x="12932" y="22421"/>
                  </a:cubicBezTo>
                  <a:cubicBezTo>
                    <a:pt x="13725" y="22798"/>
                    <a:pt x="14690" y="22989"/>
                    <a:pt x="15808" y="22989"/>
                  </a:cubicBezTo>
                  <a:cubicBezTo>
                    <a:pt x="18177" y="22989"/>
                    <a:pt x="20702" y="21250"/>
                    <a:pt x="22734" y="18219"/>
                  </a:cubicBezTo>
                  <a:cubicBezTo>
                    <a:pt x="24724" y="15249"/>
                    <a:pt x="25865" y="11579"/>
                    <a:pt x="25865" y="8150"/>
                  </a:cubicBezTo>
                  <a:cubicBezTo>
                    <a:pt x="25865" y="3656"/>
                    <a:pt x="22386" y="0"/>
                    <a:pt x="18109" y="0"/>
                  </a:cubicBezTo>
                  <a:cubicBezTo>
                    <a:pt x="16189" y="0"/>
                    <a:pt x="14348" y="748"/>
                    <a:pt x="12932" y="2080"/>
                  </a:cubicBezTo>
                  <a:cubicBezTo>
                    <a:pt x="11517" y="748"/>
                    <a:pt x="9677" y="0"/>
                    <a:pt x="77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g88b64dca96_0_3"/>
            <p:cNvSpPr/>
            <p:nvPr/>
          </p:nvSpPr>
          <p:spPr>
            <a:xfrm>
              <a:off x="6648312" y="2067646"/>
              <a:ext cx="271658" cy="482884"/>
            </a:xfrm>
            <a:custGeom>
              <a:avLst/>
              <a:gdLst/>
              <a:ahLst/>
              <a:cxnLst/>
              <a:rect l="l" t="t" r="r" b="b"/>
              <a:pathLst>
                <a:path w="12933" h="22989" extrusionOk="0">
                  <a:moveTo>
                    <a:pt x="5176" y="0"/>
                  </a:moveTo>
                  <a:cubicBezTo>
                    <a:pt x="3255" y="0"/>
                    <a:pt x="1415" y="748"/>
                    <a:pt x="0" y="2080"/>
                  </a:cubicBezTo>
                  <a:lnTo>
                    <a:pt x="0" y="22421"/>
                  </a:lnTo>
                  <a:cubicBezTo>
                    <a:pt x="793" y="22798"/>
                    <a:pt x="1758" y="22989"/>
                    <a:pt x="2876" y="22989"/>
                  </a:cubicBezTo>
                  <a:cubicBezTo>
                    <a:pt x="5245" y="22989"/>
                    <a:pt x="7770" y="21250"/>
                    <a:pt x="9802" y="18219"/>
                  </a:cubicBezTo>
                  <a:cubicBezTo>
                    <a:pt x="11792" y="15249"/>
                    <a:pt x="12933" y="11581"/>
                    <a:pt x="12933" y="8150"/>
                  </a:cubicBezTo>
                  <a:cubicBezTo>
                    <a:pt x="12933" y="3656"/>
                    <a:pt x="9454" y="0"/>
                    <a:pt x="517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g88b64dca96_0_3"/>
            <p:cNvSpPr/>
            <p:nvPr/>
          </p:nvSpPr>
          <p:spPr>
            <a:xfrm>
              <a:off x="6602542" y="1937520"/>
              <a:ext cx="63309" cy="218683"/>
            </a:xfrm>
            <a:custGeom>
              <a:avLst/>
              <a:gdLst/>
              <a:ahLst/>
              <a:cxnLst/>
              <a:rect l="l" t="t" r="r" b="b"/>
              <a:pathLst>
                <a:path w="3014" h="10411" extrusionOk="0">
                  <a:moveTo>
                    <a:pt x="1535" y="1"/>
                  </a:moveTo>
                  <a:lnTo>
                    <a:pt x="1" y="756"/>
                  </a:lnTo>
                  <a:lnTo>
                    <a:pt x="1304" y="3408"/>
                  </a:lnTo>
                  <a:lnTo>
                    <a:pt x="1304" y="10410"/>
                  </a:lnTo>
                  <a:lnTo>
                    <a:pt x="3014" y="10410"/>
                  </a:lnTo>
                  <a:lnTo>
                    <a:pt x="3014" y="3010"/>
                  </a:lnTo>
                  <a:lnTo>
                    <a:pt x="153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g88b64dca96_0_3"/>
            <p:cNvSpPr/>
            <p:nvPr/>
          </p:nvSpPr>
          <p:spPr>
            <a:xfrm>
              <a:off x="6647598" y="1974278"/>
              <a:ext cx="222023" cy="196649"/>
            </a:xfrm>
            <a:custGeom>
              <a:avLst/>
              <a:gdLst/>
              <a:ahLst/>
              <a:cxnLst/>
              <a:rect l="l" t="t" r="r" b="b"/>
              <a:pathLst>
                <a:path w="10570" h="9362" extrusionOk="0">
                  <a:moveTo>
                    <a:pt x="6574" y="1"/>
                  </a:moveTo>
                  <a:cubicBezTo>
                    <a:pt x="4967" y="1"/>
                    <a:pt x="3646" y="383"/>
                    <a:pt x="2637" y="1141"/>
                  </a:cubicBezTo>
                  <a:cubicBezTo>
                    <a:pt x="1480" y="2012"/>
                    <a:pt x="686" y="3431"/>
                    <a:pt x="285" y="5353"/>
                  </a:cubicBezTo>
                  <a:cubicBezTo>
                    <a:pt x="1" y="6709"/>
                    <a:pt x="24" y="7837"/>
                    <a:pt x="24" y="7883"/>
                  </a:cubicBezTo>
                  <a:lnTo>
                    <a:pt x="43" y="8657"/>
                  </a:lnTo>
                  <a:lnTo>
                    <a:pt x="780" y="8889"/>
                  </a:lnTo>
                  <a:cubicBezTo>
                    <a:pt x="824" y="8902"/>
                    <a:pt x="1885" y="9233"/>
                    <a:pt x="3250" y="9331"/>
                  </a:cubicBezTo>
                  <a:cubicBezTo>
                    <a:pt x="3515" y="9351"/>
                    <a:pt x="3775" y="9360"/>
                    <a:pt x="4026" y="9362"/>
                  </a:cubicBezTo>
                  <a:cubicBezTo>
                    <a:pt x="5605" y="9362"/>
                    <a:pt x="6910" y="8982"/>
                    <a:pt x="7910" y="8230"/>
                  </a:cubicBezTo>
                  <a:cubicBezTo>
                    <a:pt x="9068" y="7359"/>
                    <a:pt x="9865" y="5940"/>
                    <a:pt x="10278" y="4011"/>
                  </a:cubicBezTo>
                  <a:cubicBezTo>
                    <a:pt x="10570" y="2651"/>
                    <a:pt x="10555" y="1519"/>
                    <a:pt x="10555" y="1471"/>
                  </a:cubicBezTo>
                  <a:lnTo>
                    <a:pt x="10543" y="686"/>
                  </a:lnTo>
                  <a:lnTo>
                    <a:pt x="9791" y="455"/>
                  </a:lnTo>
                  <a:cubicBezTo>
                    <a:pt x="9746" y="441"/>
                    <a:pt x="8678" y="119"/>
                    <a:pt x="7307" y="26"/>
                  </a:cubicBezTo>
                  <a:cubicBezTo>
                    <a:pt x="7056" y="9"/>
                    <a:pt x="6812" y="1"/>
                    <a:pt x="6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g88b64dca96_0_3"/>
            <p:cNvSpPr/>
            <p:nvPr/>
          </p:nvSpPr>
          <p:spPr>
            <a:xfrm>
              <a:off x="6648480" y="1988667"/>
              <a:ext cx="221141" cy="182260"/>
            </a:xfrm>
            <a:custGeom>
              <a:avLst/>
              <a:gdLst/>
              <a:ahLst/>
              <a:cxnLst/>
              <a:rect l="l" t="t" r="r" b="b"/>
              <a:pathLst>
                <a:path w="10528" h="8677" extrusionOk="0">
                  <a:moveTo>
                    <a:pt x="10501" y="1"/>
                  </a:moveTo>
                  <a:lnTo>
                    <a:pt x="1" y="7972"/>
                  </a:lnTo>
                  <a:lnTo>
                    <a:pt x="737" y="8204"/>
                  </a:lnTo>
                  <a:cubicBezTo>
                    <a:pt x="782" y="8219"/>
                    <a:pt x="1843" y="8548"/>
                    <a:pt x="3208" y="8648"/>
                  </a:cubicBezTo>
                  <a:cubicBezTo>
                    <a:pt x="3473" y="8666"/>
                    <a:pt x="3733" y="8675"/>
                    <a:pt x="3984" y="8677"/>
                  </a:cubicBezTo>
                  <a:cubicBezTo>
                    <a:pt x="5563" y="8677"/>
                    <a:pt x="6868" y="8297"/>
                    <a:pt x="7866" y="7545"/>
                  </a:cubicBezTo>
                  <a:cubicBezTo>
                    <a:pt x="9026" y="6674"/>
                    <a:pt x="9822" y="5255"/>
                    <a:pt x="10235" y="3326"/>
                  </a:cubicBezTo>
                  <a:cubicBezTo>
                    <a:pt x="10528" y="1966"/>
                    <a:pt x="10513" y="834"/>
                    <a:pt x="10513" y="786"/>
                  </a:cubicBezTo>
                  <a:lnTo>
                    <a:pt x="1050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7" name="Google Shape;937;g88b64dca96_0_3"/>
          <p:cNvSpPr txBox="1">
            <a:spLocks noGrp="1"/>
          </p:cNvSpPr>
          <p:nvPr>
            <p:ph type="title"/>
          </p:nvPr>
        </p:nvSpPr>
        <p:spPr>
          <a:xfrm>
            <a:off x="2474950" y="2274050"/>
            <a:ext cx="4252500" cy="5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200"/>
              <a:buNone/>
            </a:pPr>
            <a:r>
              <a:rPr lang="en"/>
              <a:t>What is apple juice similar to?</a:t>
            </a:r>
            <a:endParaRPr/>
          </a:p>
        </p:txBody>
      </p:sp>
      <p:sp>
        <p:nvSpPr>
          <p:cNvPr id="938" name="Google Shape;938;g88b64dca96_0_3"/>
          <p:cNvSpPr txBox="1">
            <a:spLocks noGrp="1"/>
          </p:cNvSpPr>
          <p:nvPr>
            <p:ph type="subTitle" idx="1"/>
          </p:nvPr>
        </p:nvSpPr>
        <p:spPr>
          <a:xfrm>
            <a:off x="2351700" y="3621950"/>
            <a:ext cx="4440600" cy="13899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chemeClr val="accent2"/>
              </a:buClr>
              <a:buSzPts val="1500"/>
              <a:buFont typeface="Advent Pro"/>
              <a:buAutoNum type="arabicPeriod"/>
            </a:pPr>
            <a:r>
              <a:rPr lang="en" sz="1500" b="1" dirty="0">
                <a:solidFill>
                  <a:schemeClr val="accent2"/>
                </a:solidFill>
                <a:latin typeface="Advent Pro"/>
                <a:ea typeface="Advent Pro"/>
                <a:cs typeface="Advent Pro"/>
                <a:sym typeface="Advent Pro"/>
              </a:rPr>
              <a:t>Cranberry Juice Cocktail,        .809               n/a</a:t>
            </a:r>
            <a:endParaRPr sz="1500" b="1" dirty="0">
              <a:solidFill>
                <a:schemeClr val="accent2"/>
              </a:solidFill>
              <a:latin typeface="Advent Pro"/>
              <a:ea typeface="Advent Pro"/>
              <a:cs typeface="Advent Pro"/>
              <a:sym typeface="Advent Pro"/>
            </a:endParaRPr>
          </a:p>
          <a:p>
            <a:pPr marL="457200" lvl="0" indent="-323850" algn="l" rtl="0">
              <a:lnSpc>
                <a:spcPct val="100000"/>
              </a:lnSpc>
              <a:spcBef>
                <a:spcPts val="0"/>
              </a:spcBef>
              <a:spcAft>
                <a:spcPts val="0"/>
              </a:spcAft>
              <a:buClr>
                <a:schemeClr val="accent2"/>
              </a:buClr>
              <a:buSzPts val="1500"/>
              <a:buFont typeface="Advent Pro"/>
              <a:buAutoNum type="arabicPeriod"/>
            </a:pPr>
            <a:r>
              <a:rPr lang="en" sz="1500" b="1" dirty="0">
                <a:solidFill>
                  <a:schemeClr val="accent2"/>
                </a:solidFill>
                <a:latin typeface="Advent Pro"/>
                <a:ea typeface="Advent Pro"/>
                <a:cs typeface="Advent Pro"/>
                <a:sym typeface="Advent Pro"/>
              </a:rPr>
              <a:t>Original Orange Juice,            .776               .141      </a:t>
            </a:r>
            <a:endParaRPr sz="1500" b="1" dirty="0">
              <a:solidFill>
                <a:schemeClr val="accent2"/>
              </a:solidFill>
              <a:latin typeface="Advent Pro"/>
              <a:ea typeface="Advent Pro"/>
              <a:cs typeface="Advent Pro"/>
              <a:sym typeface="Advent Pro"/>
            </a:endParaRPr>
          </a:p>
          <a:p>
            <a:pPr marL="457200" lvl="0" indent="-323850" algn="l" rtl="0">
              <a:lnSpc>
                <a:spcPct val="100000"/>
              </a:lnSpc>
              <a:spcBef>
                <a:spcPts val="0"/>
              </a:spcBef>
              <a:spcAft>
                <a:spcPts val="0"/>
              </a:spcAft>
              <a:buClr>
                <a:schemeClr val="accent2"/>
              </a:buClr>
              <a:buSzPts val="1500"/>
              <a:buFont typeface="Advent Pro"/>
              <a:buAutoNum type="arabicPeriod"/>
            </a:pPr>
            <a:r>
              <a:rPr lang="en" sz="1500" b="1" dirty="0">
                <a:solidFill>
                  <a:schemeClr val="accent2"/>
                </a:solidFill>
                <a:latin typeface="Advent Pro"/>
                <a:ea typeface="Advent Pro"/>
                <a:cs typeface="Advent Pro"/>
                <a:sym typeface="Advent Pro"/>
              </a:rPr>
              <a:t>Lemonade,                            .772               .156</a:t>
            </a:r>
            <a:endParaRPr sz="1500" b="1" dirty="0">
              <a:solidFill>
                <a:schemeClr val="accent2"/>
              </a:solidFill>
              <a:latin typeface="Advent Pro"/>
              <a:ea typeface="Advent Pro"/>
              <a:cs typeface="Advent Pro"/>
              <a:sym typeface="Advent Pro"/>
            </a:endParaRPr>
          </a:p>
          <a:p>
            <a:pPr marL="457200" lvl="0" indent="-323850" algn="l" rtl="0">
              <a:lnSpc>
                <a:spcPct val="100000"/>
              </a:lnSpc>
              <a:spcBef>
                <a:spcPts val="0"/>
              </a:spcBef>
              <a:spcAft>
                <a:spcPts val="0"/>
              </a:spcAft>
              <a:buClr>
                <a:schemeClr val="accent2"/>
              </a:buClr>
              <a:buSzPts val="1500"/>
              <a:buFont typeface="Advent Pro"/>
              <a:buAutoNum type="arabicPeriod"/>
            </a:pPr>
            <a:r>
              <a:rPr lang="en" sz="1500" b="1" dirty="0">
                <a:solidFill>
                  <a:schemeClr val="accent2"/>
                </a:solidFill>
                <a:latin typeface="Advent Pro"/>
                <a:ea typeface="Advent Pro"/>
                <a:cs typeface="Advent Pro"/>
                <a:sym typeface="Advent Pro"/>
              </a:rPr>
              <a:t>Pulp Free Orange Juice,           .727               ,155</a:t>
            </a:r>
            <a:endParaRPr sz="1500" b="1" dirty="0">
              <a:solidFill>
                <a:schemeClr val="accent2"/>
              </a:solidFill>
              <a:latin typeface="Advent Pro"/>
              <a:ea typeface="Advent Pro"/>
              <a:cs typeface="Advent Pro"/>
              <a:sym typeface="Advent Pro"/>
            </a:endParaRPr>
          </a:p>
          <a:p>
            <a:pPr marL="457200" lvl="0" indent="-323850" algn="l" rtl="0">
              <a:lnSpc>
                <a:spcPct val="100000"/>
              </a:lnSpc>
              <a:spcBef>
                <a:spcPts val="0"/>
              </a:spcBef>
              <a:spcAft>
                <a:spcPts val="0"/>
              </a:spcAft>
              <a:buClr>
                <a:schemeClr val="accent2"/>
              </a:buClr>
              <a:buSzPts val="1500"/>
              <a:buFont typeface="Advent Pro"/>
              <a:buAutoNum type="arabicPeriod"/>
            </a:pPr>
            <a:r>
              <a:rPr lang="en" sz="1500" b="1" dirty="0">
                <a:solidFill>
                  <a:schemeClr val="accent2"/>
                </a:solidFill>
                <a:latin typeface="Advent Pro"/>
                <a:ea typeface="Advent Pro"/>
                <a:cs typeface="Advent Pro"/>
                <a:sym typeface="Advent Pro"/>
              </a:rPr>
              <a:t>Raspberry Lemonade,            .712                .173</a:t>
            </a:r>
            <a:endParaRPr sz="1500" b="1" dirty="0">
              <a:solidFill>
                <a:schemeClr val="accent2"/>
              </a:solidFill>
              <a:latin typeface="Advent Pro"/>
              <a:ea typeface="Advent Pro"/>
              <a:cs typeface="Advent Pro"/>
              <a:sym typeface="Advent Pro"/>
            </a:endParaRPr>
          </a:p>
        </p:txBody>
      </p:sp>
      <p:sp>
        <p:nvSpPr>
          <p:cNvPr id="939" name="Google Shape;939;g88b64dca96_0_3"/>
          <p:cNvSpPr txBox="1"/>
          <p:nvPr/>
        </p:nvSpPr>
        <p:spPr>
          <a:xfrm>
            <a:off x="4774000" y="3080138"/>
            <a:ext cx="1017300" cy="5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latin typeface="Advent Pro"/>
                <a:ea typeface="Advent Pro"/>
                <a:cs typeface="Advent Pro"/>
                <a:sym typeface="Advent Pro"/>
              </a:rPr>
              <a:t>Similarity</a:t>
            </a:r>
            <a:endParaRPr sz="1300" b="1">
              <a:latin typeface="Advent Pro"/>
              <a:ea typeface="Advent Pro"/>
              <a:cs typeface="Advent Pro"/>
              <a:sym typeface="Advent Pro"/>
            </a:endParaRPr>
          </a:p>
          <a:p>
            <a:pPr marL="0" lvl="0" indent="0" algn="ctr" rtl="0">
              <a:spcBef>
                <a:spcPts val="0"/>
              </a:spcBef>
              <a:spcAft>
                <a:spcPts val="0"/>
              </a:spcAft>
              <a:buNone/>
            </a:pPr>
            <a:r>
              <a:rPr lang="en" sz="1300" b="1">
                <a:latin typeface="Advent Pro"/>
                <a:ea typeface="Advent Pro"/>
                <a:cs typeface="Advent Pro"/>
                <a:sym typeface="Advent Pro"/>
              </a:rPr>
              <a:t>Score</a:t>
            </a:r>
            <a:endParaRPr sz="1300" b="1">
              <a:latin typeface="Advent Pro"/>
              <a:ea typeface="Advent Pro"/>
              <a:cs typeface="Advent Pro"/>
              <a:sym typeface="Advent Pro"/>
            </a:endParaRPr>
          </a:p>
        </p:txBody>
      </p:sp>
      <p:sp>
        <p:nvSpPr>
          <p:cNvPr id="940" name="Google Shape;940;g88b64dca96_0_3"/>
          <p:cNvSpPr txBox="1"/>
          <p:nvPr/>
        </p:nvSpPr>
        <p:spPr>
          <a:xfrm>
            <a:off x="5667175" y="3080150"/>
            <a:ext cx="1424100" cy="5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latin typeface="Advent Pro"/>
                <a:ea typeface="Advent Pro"/>
                <a:cs typeface="Advent Pro"/>
                <a:sym typeface="Advent Pro"/>
              </a:rPr>
              <a:t>Mean of difference of vectors</a:t>
            </a:r>
            <a:endParaRPr sz="1300" b="1">
              <a:latin typeface="Advent Pro"/>
              <a:ea typeface="Advent Pro"/>
              <a:cs typeface="Advent Pro"/>
              <a:sym typeface="Advent Pro"/>
            </a:endParaRPr>
          </a:p>
        </p:txBody>
      </p:sp>
      <p:sp>
        <p:nvSpPr>
          <p:cNvPr id="941" name="Google Shape;941;g88b64dca96_0_3"/>
          <p:cNvSpPr txBox="1"/>
          <p:nvPr/>
        </p:nvSpPr>
        <p:spPr>
          <a:xfrm>
            <a:off x="3352700" y="3080138"/>
            <a:ext cx="1017300" cy="5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latin typeface="Advent Pro"/>
                <a:ea typeface="Advent Pro"/>
                <a:cs typeface="Advent Pro"/>
                <a:sym typeface="Advent Pro"/>
              </a:rPr>
              <a:t>Item</a:t>
            </a:r>
            <a:endParaRPr sz="1300" b="1">
              <a:latin typeface="Advent Pro"/>
              <a:ea typeface="Advent Pro"/>
              <a:cs typeface="Advent Pro"/>
              <a:sym typeface="Advent Pr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8969279c2f_0_54"/>
          <p:cNvSpPr txBox="1">
            <a:spLocks noGrp="1"/>
          </p:cNvSpPr>
          <p:nvPr>
            <p:ph type="title"/>
          </p:nvPr>
        </p:nvSpPr>
        <p:spPr>
          <a:xfrm>
            <a:off x="981900" y="1191525"/>
            <a:ext cx="1869600" cy="5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200"/>
              <a:buNone/>
            </a:pPr>
            <a:r>
              <a:rPr lang="en"/>
              <a:t>Results</a:t>
            </a:r>
            <a:endParaRPr/>
          </a:p>
        </p:txBody>
      </p:sp>
      <p:sp>
        <p:nvSpPr>
          <p:cNvPr id="947" name="Google Shape;947;g8969279c2f_0_54"/>
          <p:cNvSpPr txBox="1">
            <a:spLocks noGrp="1"/>
          </p:cNvSpPr>
          <p:nvPr>
            <p:ph type="subTitle" idx="1"/>
          </p:nvPr>
        </p:nvSpPr>
        <p:spPr>
          <a:xfrm>
            <a:off x="981900" y="1668650"/>
            <a:ext cx="3977100" cy="299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dirty="0">
                <a:solidFill>
                  <a:srgbClr val="000000"/>
                </a:solidFill>
                <a:latin typeface="Advent Pro"/>
                <a:ea typeface="Advent Pro"/>
                <a:cs typeface="Advent Pro"/>
                <a:sym typeface="Advent Pro"/>
              </a:rPr>
              <a:t>Let’s look at order_id 232454. There are originally 17 items in the order</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All Natural Marinara Sauce</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European Cucumber</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Vine Ripe Tomatoes</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Red Onion</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Honeycrisp Apple</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Coconut Flavored Sparkling Water</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Fresh Ginger Root</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Low Fat Split Pea Soup</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Select-A-Size White Paper Towels</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Heavy Duty Scrub Sponges</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Tall Kitchen Bags, </a:t>
            </a:r>
            <a:r>
              <a:rPr lang="en-US" sz="1000" b="1" dirty="0">
                <a:solidFill>
                  <a:srgbClr val="000000"/>
                </a:solidFill>
                <a:latin typeface="Advent Pro"/>
                <a:ea typeface="Advent Pro"/>
                <a:cs typeface="Advent Pro"/>
                <a:sym typeface="Advent Pro"/>
              </a:rPr>
              <a:t>Drawstring, Lavender, 13 Gal, Mega Pack</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Yellow Onions</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100% Natural Beef Broth</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Super Spinach! Baby Spinach, Baby Bok Choy, Sweet Baby Kale</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Coffee, Coffee BuzzBuzzBuzz! Ice Cream</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Traditional Rope Hung Smoked Scottish Salmon</a:t>
            </a:r>
            <a:endParaRPr sz="1000" b="1" dirty="0">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dirty="0">
                <a:solidFill>
                  <a:srgbClr val="000000"/>
                </a:solidFill>
                <a:latin typeface="Advent Pro"/>
                <a:ea typeface="Advent Pro"/>
                <a:cs typeface="Advent Pro"/>
                <a:sym typeface="Advent Pro"/>
              </a:rPr>
              <a:t>Green Tea with Ginseng and Honey</a:t>
            </a:r>
            <a:endParaRPr sz="1000" b="1" dirty="0">
              <a:solidFill>
                <a:srgbClr val="000000"/>
              </a:solidFill>
              <a:latin typeface="Advent Pro"/>
              <a:ea typeface="Advent Pro"/>
              <a:cs typeface="Advent Pro"/>
              <a:sym typeface="Advent Pro"/>
            </a:endParaRPr>
          </a:p>
        </p:txBody>
      </p:sp>
      <p:sp>
        <p:nvSpPr>
          <p:cNvPr id="948" name="Google Shape;948;g8969279c2f_0_54"/>
          <p:cNvSpPr txBox="1">
            <a:spLocks noGrp="1"/>
          </p:cNvSpPr>
          <p:nvPr>
            <p:ph type="title" idx="6"/>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Recommendations</a:t>
            </a:r>
            <a:endParaRPr/>
          </a:p>
        </p:txBody>
      </p:sp>
      <p:sp>
        <p:nvSpPr>
          <p:cNvPr id="949" name="Google Shape;949;g8969279c2f_0_54"/>
          <p:cNvSpPr txBox="1">
            <a:spLocks noGrp="1"/>
          </p:cNvSpPr>
          <p:nvPr>
            <p:ph type="subTitle" idx="1"/>
          </p:nvPr>
        </p:nvSpPr>
        <p:spPr>
          <a:xfrm>
            <a:off x="5002375" y="1668650"/>
            <a:ext cx="3977100" cy="277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a:solidFill>
                  <a:srgbClr val="000000"/>
                </a:solidFill>
                <a:latin typeface="Advent Pro"/>
                <a:ea typeface="Advent Pro"/>
                <a:cs typeface="Advent Pro"/>
                <a:sym typeface="Advent Pro"/>
              </a:rPr>
              <a:t>The ten predicted items are:</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Ice Cream Cake Celebration</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Cookies</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Unsweetened Lemon Flavor Real Brewed Tea</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Variety Pack Grab &amp; Snack</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Organic Fruit Snacks Bunch O’ Berries</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Natural Premium Coconut Water &amp; Pineapple Juice from Concentrate</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Strawberry Banana on the Bottom Greek Yogurt</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Chips Deluxe Mini Rainbow Cookies</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Clear Strips</a:t>
            </a:r>
            <a:endParaRPr sz="1000" b="1">
              <a:solidFill>
                <a:srgbClr val="000000"/>
              </a:solidFill>
              <a:latin typeface="Advent Pro"/>
              <a:ea typeface="Advent Pro"/>
              <a:cs typeface="Advent Pro"/>
              <a:sym typeface="Advent Pro"/>
            </a:endParaRPr>
          </a:p>
          <a:p>
            <a:pPr marL="457200" lvl="0" indent="-292100" algn="l" rtl="0">
              <a:lnSpc>
                <a:spcPct val="100000"/>
              </a:lnSpc>
              <a:spcBef>
                <a:spcPts val="0"/>
              </a:spcBef>
              <a:spcAft>
                <a:spcPts val="0"/>
              </a:spcAft>
              <a:buClr>
                <a:srgbClr val="000000"/>
              </a:buClr>
              <a:buSzPts val="1000"/>
              <a:buFont typeface="Advent Pro"/>
              <a:buChar char="●"/>
            </a:pPr>
            <a:r>
              <a:rPr lang="en" sz="1000" b="1">
                <a:solidFill>
                  <a:srgbClr val="000000"/>
                </a:solidFill>
                <a:latin typeface="Advent Pro"/>
                <a:ea typeface="Advent Pro"/>
                <a:cs typeface="Advent Pro"/>
                <a:sym typeface="Advent Pro"/>
              </a:rPr>
              <a:t>Frosted St. Patrick’s Day Cookies</a:t>
            </a:r>
            <a:endParaRPr sz="1000" b="1">
              <a:solidFill>
                <a:srgbClr val="000000"/>
              </a:solidFill>
              <a:latin typeface="Advent Pro"/>
              <a:ea typeface="Advent Pro"/>
              <a:cs typeface="Advent Pro"/>
              <a:sym typeface="Advent Pro"/>
            </a:endParaRPr>
          </a:p>
          <a:p>
            <a:pPr marL="0" lvl="0" indent="0" algn="l" rtl="0">
              <a:lnSpc>
                <a:spcPct val="100000"/>
              </a:lnSpc>
              <a:spcBef>
                <a:spcPts val="0"/>
              </a:spcBef>
              <a:spcAft>
                <a:spcPts val="0"/>
              </a:spcAft>
              <a:buNone/>
            </a:pPr>
            <a:endParaRPr sz="1000" b="1">
              <a:solidFill>
                <a:srgbClr val="000000"/>
              </a:solidFill>
              <a:latin typeface="Advent Pro"/>
              <a:ea typeface="Advent Pro"/>
              <a:cs typeface="Advent Pro"/>
              <a:sym typeface="Advent Pro"/>
            </a:endParaRPr>
          </a:p>
          <a:p>
            <a:pPr marL="0" lvl="0" indent="0" algn="l" rtl="0">
              <a:lnSpc>
                <a:spcPct val="100000"/>
              </a:lnSpc>
              <a:spcBef>
                <a:spcPts val="0"/>
              </a:spcBef>
              <a:spcAft>
                <a:spcPts val="0"/>
              </a:spcAft>
              <a:buNone/>
            </a:pPr>
            <a:endParaRPr sz="1000" b="1">
              <a:solidFill>
                <a:srgbClr val="000000"/>
              </a:solidFill>
              <a:latin typeface="Advent Pro"/>
              <a:ea typeface="Advent Pro"/>
              <a:cs typeface="Advent Pro"/>
              <a:sym typeface="Advent Pro"/>
            </a:endParaRPr>
          </a:p>
        </p:txBody>
      </p:sp>
      <p:sp>
        <p:nvSpPr>
          <p:cNvPr id="950" name="Google Shape;950;g8969279c2f_0_54"/>
          <p:cNvSpPr/>
          <p:nvPr/>
        </p:nvSpPr>
        <p:spPr>
          <a:xfrm>
            <a:off x="5383078" y="1937764"/>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g8969279c2f_0_54"/>
          <p:cNvSpPr/>
          <p:nvPr/>
        </p:nvSpPr>
        <p:spPr>
          <a:xfrm>
            <a:off x="1364553" y="4040752"/>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g8969279c2f_0_54"/>
          <p:cNvSpPr/>
          <p:nvPr/>
        </p:nvSpPr>
        <p:spPr>
          <a:xfrm>
            <a:off x="5383078" y="205303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g8969279c2f_0_54"/>
          <p:cNvSpPr/>
          <p:nvPr/>
        </p:nvSpPr>
        <p:spPr>
          <a:xfrm>
            <a:off x="5383078" y="308213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8969279c2f_0_54"/>
          <p:cNvSpPr/>
          <p:nvPr/>
        </p:nvSpPr>
        <p:spPr>
          <a:xfrm>
            <a:off x="5383078" y="342538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g8969279c2f_0_54"/>
          <p:cNvSpPr/>
          <p:nvPr/>
        </p:nvSpPr>
        <p:spPr>
          <a:xfrm>
            <a:off x="5383078" y="2216452"/>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956" name="Google Shape;956;g8969279c2f_0_54"/>
          <p:cNvSpPr/>
          <p:nvPr/>
        </p:nvSpPr>
        <p:spPr>
          <a:xfrm>
            <a:off x="1364553" y="4366102"/>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957" name="Google Shape;957;g8969279c2f_0_54"/>
          <p:cNvSpPr/>
          <p:nvPr/>
        </p:nvSpPr>
        <p:spPr>
          <a:xfrm>
            <a:off x="5383078" y="268157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958" name="Google Shape;958;g8969279c2f_0_54"/>
          <p:cNvSpPr/>
          <p:nvPr/>
        </p:nvSpPr>
        <p:spPr>
          <a:xfrm>
            <a:off x="1364553" y="268157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g8969279c2f_0_3"/>
          <p:cNvSpPr txBox="1">
            <a:spLocks noGrp="1"/>
          </p:cNvSpPr>
          <p:nvPr>
            <p:ph type="title" idx="6"/>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Business Uses and Considerations</a:t>
            </a:r>
            <a:endParaRPr/>
          </a:p>
        </p:txBody>
      </p:sp>
      <p:sp>
        <p:nvSpPr>
          <p:cNvPr id="964" name="Google Shape;964;g8969279c2f_0_3"/>
          <p:cNvSpPr txBox="1">
            <a:spLocks noGrp="1"/>
          </p:cNvSpPr>
          <p:nvPr>
            <p:ph type="title" idx="4294967295"/>
          </p:nvPr>
        </p:nvSpPr>
        <p:spPr>
          <a:xfrm>
            <a:off x="1835250" y="1954575"/>
            <a:ext cx="5473500" cy="56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000">
                <a:solidFill>
                  <a:schemeClr val="accent1"/>
                </a:solidFill>
              </a:rPr>
              <a:t>Is average vector the way to go?</a:t>
            </a:r>
            <a:endParaRPr sz="3000">
              <a:solidFill>
                <a:schemeClr val="accent1"/>
              </a:solidFill>
            </a:endParaRPr>
          </a:p>
        </p:txBody>
      </p:sp>
      <p:sp>
        <p:nvSpPr>
          <p:cNvPr id="965" name="Google Shape;965;g8969279c2f_0_3"/>
          <p:cNvSpPr txBox="1"/>
          <p:nvPr/>
        </p:nvSpPr>
        <p:spPr>
          <a:xfrm>
            <a:off x="3111303" y="3234950"/>
            <a:ext cx="2921400" cy="56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3000" b="1">
                <a:solidFill>
                  <a:schemeClr val="accent6"/>
                </a:solidFill>
                <a:latin typeface="Advent Pro"/>
                <a:ea typeface="Advent Pro"/>
                <a:cs typeface="Advent Pro"/>
                <a:sym typeface="Advent Pro"/>
              </a:rPr>
              <a:t>Missing data?</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g88821ccf30_1_293"/>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Modeling: why we chose LightFM</a:t>
            </a:r>
            <a:endParaRPr/>
          </a:p>
        </p:txBody>
      </p:sp>
      <p:sp>
        <p:nvSpPr>
          <p:cNvPr id="971" name="Google Shape;971;g88821ccf30_1_293"/>
          <p:cNvSpPr txBox="1"/>
          <p:nvPr/>
        </p:nvSpPr>
        <p:spPr>
          <a:xfrm>
            <a:off x="1186513" y="2566059"/>
            <a:ext cx="1604700" cy="94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2400" b="1" i="0" u="none" strike="noStrike" cap="none">
                <a:solidFill>
                  <a:schemeClr val="accent6"/>
                </a:solidFill>
                <a:latin typeface="Advent Pro"/>
                <a:ea typeface="Advent Pro"/>
                <a:cs typeface="Advent Pro"/>
                <a:sym typeface="Advent Pro"/>
              </a:rPr>
              <a:t>What is it</a:t>
            </a:r>
            <a:endParaRPr/>
          </a:p>
        </p:txBody>
      </p:sp>
      <p:sp>
        <p:nvSpPr>
          <p:cNvPr id="972" name="Google Shape;972;g88821ccf30_1_293"/>
          <p:cNvSpPr txBox="1"/>
          <p:nvPr/>
        </p:nvSpPr>
        <p:spPr>
          <a:xfrm>
            <a:off x="1186513" y="3516377"/>
            <a:ext cx="1604700" cy="12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rgbClr val="434343"/>
                </a:solidFill>
                <a:latin typeface="Roboto"/>
                <a:ea typeface="Roboto"/>
                <a:cs typeface="Roboto"/>
                <a:sym typeface="Roboto"/>
              </a:rPr>
              <a:t>A hybrid latent representation recommender model that’s suitable for high-dimension.</a:t>
            </a:r>
            <a:endParaRPr/>
          </a:p>
        </p:txBody>
      </p:sp>
      <p:sp>
        <p:nvSpPr>
          <p:cNvPr id="973" name="Google Shape;973;g88821ccf30_1_293"/>
          <p:cNvSpPr/>
          <p:nvPr/>
        </p:nvSpPr>
        <p:spPr>
          <a:xfrm>
            <a:off x="1397125" y="1095229"/>
            <a:ext cx="1183500" cy="1324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g88821ccf30_1_293"/>
          <p:cNvSpPr txBox="1"/>
          <p:nvPr/>
        </p:nvSpPr>
        <p:spPr>
          <a:xfrm>
            <a:off x="1077616" y="1363950"/>
            <a:ext cx="2066700" cy="1406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8000" b="1" i="0" u="none" strike="noStrike" cap="none">
                <a:solidFill>
                  <a:srgbClr val="FFFAEA"/>
                </a:solidFill>
                <a:latin typeface="Advent Pro"/>
                <a:ea typeface="Advent Pro"/>
                <a:cs typeface="Advent Pro"/>
                <a:sym typeface="Advent Pro"/>
              </a:rPr>
              <a:t>01</a:t>
            </a:r>
            <a:endParaRPr/>
          </a:p>
        </p:txBody>
      </p:sp>
      <p:sp>
        <p:nvSpPr>
          <p:cNvPr id="975" name="Google Shape;975;g88821ccf30_1_293"/>
          <p:cNvSpPr txBox="1"/>
          <p:nvPr/>
        </p:nvSpPr>
        <p:spPr>
          <a:xfrm>
            <a:off x="3647547" y="2566059"/>
            <a:ext cx="1604700" cy="94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2400" b="1" i="0" u="none" strike="noStrike" cap="none">
                <a:solidFill>
                  <a:schemeClr val="accent6"/>
                </a:solidFill>
                <a:latin typeface="Advent Pro"/>
                <a:ea typeface="Advent Pro"/>
                <a:cs typeface="Advent Pro"/>
                <a:sym typeface="Advent Pro"/>
              </a:rPr>
              <a:t>What does it do</a:t>
            </a:r>
            <a:endParaRPr/>
          </a:p>
        </p:txBody>
      </p:sp>
      <p:sp>
        <p:nvSpPr>
          <p:cNvPr id="976" name="Google Shape;976;g88821ccf30_1_293"/>
          <p:cNvSpPr txBox="1"/>
          <p:nvPr/>
        </p:nvSpPr>
        <p:spPr>
          <a:xfrm>
            <a:off x="3647547" y="3516377"/>
            <a:ext cx="1604700" cy="12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rgbClr val="434343"/>
                </a:solidFill>
                <a:latin typeface="Roboto"/>
                <a:ea typeface="Roboto"/>
                <a:cs typeface="Roboto"/>
                <a:sym typeface="Roboto"/>
              </a:rPr>
              <a:t>LightFM produces scores for every item for a given user, high score indicating higher likelihood of purchase</a:t>
            </a:r>
            <a:endParaRPr/>
          </a:p>
        </p:txBody>
      </p:sp>
      <p:sp>
        <p:nvSpPr>
          <p:cNvPr id="977" name="Google Shape;977;g88821ccf30_1_293"/>
          <p:cNvSpPr/>
          <p:nvPr/>
        </p:nvSpPr>
        <p:spPr>
          <a:xfrm>
            <a:off x="3858159" y="1095229"/>
            <a:ext cx="1183500" cy="1324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88821ccf30_1_293"/>
          <p:cNvSpPr txBox="1"/>
          <p:nvPr/>
        </p:nvSpPr>
        <p:spPr>
          <a:xfrm>
            <a:off x="3538650" y="1363950"/>
            <a:ext cx="2066700" cy="1406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8000" b="1" i="0" u="none" strike="noStrike" cap="none">
                <a:solidFill>
                  <a:srgbClr val="FFFAEA"/>
                </a:solidFill>
                <a:latin typeface="Advent Pro"/>
                <a:ea typeface="Advent Pro"/>
                <a:cs typeface="Advent Pro"/>
                <a:sym typeface="Advent Pro"/>
              </a:rPr>
              <a:t>02</a:t>
            </a:r>
            <a:endParaRPr/>
          </a:p>
        </p:txBody>
      </p:sp>
      <p:sp>
        <p:nvSpPr>
          <p:cNvPr id="979" name="Google Shape;979;g88821ccf30_1_293"/>
          <p:cNvSpPr txBox="1"/>
          <p:nvPr/>
        </p:nvSpPr>
        <p:spPr>
          <a:xfrm>
            <a:off x="6080522" y="2604792"/>
            <a:ext cx="1604700" cy="945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6"/>
              </a:buClr>
              <a:buSzPts val="3000"/>
              <a:buFont typeface="Advent Pro"/>
              <a:buNone/>
            </a:pPr>
            <a:endParaRPr sz="3000" b="1" i="0" u="none" strike="noStrike" cap="none">
              <a:solidFill>
                <a:schemeClr val="accent6"/>
              </a:solidFill>
              <a:latin typeface="Advent Pro"/>
              <a:ea typeface="Advent Pro"/>
              <a:cs typeface="Advent Pro"/>
              <a:sym typeface="Advent Pro"/>
            </a:endParaRPr>
          </a:p>
        </p:txBody>
      </p:sp>
      <p:sp>
        <p:nvSpPr>
          <p:cNvPr id="980" name="Google Shape;980;g88821ccf30_1_293"/>
          <p:cNvSpPr txBox="1"/>
          <p:nvPr/>
        </p:nvSpPr>
        <p:spPr>
          <a:xfrm>
            <a:off x="6080522" y="3555110"/>
            <a:ext cx="1604700" cy="12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rgbClr val="434343"/>
                </a:solidFill>
                <a:latin typeface="Roboto"/>
                <a:ea typeface="Roboto"/>
                <a:cs typeface="Roboto"/>
                <a:sym typeface="Roboto"/>
              </a:rPr>
              <a:t>Maximises the rank of positive examples with WARP loss function.</a:t>
            </a:r>
            <a:endParaRPr/>
          </a:p>
        </p:txBody>
      </p:sp>
      <p:sp>
        <p:nvSpPr>
          <p:cNvPr id="981" name="Google Shape;981;g88821ccf30_1_293"/>
          <p:cNvSpPr/>
          <p:nvPr/>
        </p:nvSpPr>
        <p:spPr>
          <a:xfrm>
            <a:off x="6291134" y="1133962"/>
            <a:ext cx="1183500" cy="1324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g88821ccf30_1_293"/>
          <p:cNvSpPr txBox="1"/>
          <p:nvPr/>
        </p:nvSpPr>
        <p:spPr>
          <a:xfrm>
            <a:off x="5971625" y="1402683"/>
            <a:ext cx="2066700" cy="1406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8000" b="1" i="0" u="none" strike="noStrike" cap="none">
                <a:solidFill>
                  <a:srgbClr val="FFFAEA"/>
                </a:solidFill>
                <a:latin typeface="Advent Pro"/>
                <a:ea typeface="Advent Pro"/>
                <a:cs typeface="Advent Pro"/>
                <a:sym typeface="Advent Pro"/>
              </a:rPr>
              <a:t>03</a:t>
            </a:r>
            <a:endParaRPr/>
          </a:p>
        </p:txBody>
      </p:sp>
      <p:sp>
        <p:nvSpPr>
          <p:cNvPr id="983" name="Google Shape;983;g88821ccf30_1_293"/>
          <p:cNvSpPr txBox="1"/>
          <p:nvPr/>
        </p:nvSpPr>
        <p:spPr>
          <a:xfrm>
            <a:off x="5999684" y="2535058"/>
            <a:ext cx="1604700" cy="94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6"/>
              </a:buClr>
              <a:buSzPts val="3000"/>
              <a:buFont typeface="Advent Pro"/>
              <a:buNone/>
            </a:pPr>
            <a:r>
              <a:rPr lang="en" sz="2400" b="1" i="0" u="none" strike="noStrike" cap="none">
                <a:solidFill>
                  <a:schemeClr val="accent6"/>
                </a:solidFill>
                <a:latin typeface="Advent Pro"/>
                <a:ea typeface="Advent Pro"/>
                <a:cs typeface="Advent Pro"/>
                <a:sym typeface="Advent Pro"/>
              </a:rPr>
              <a:t>How does it work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g88821ccf30_1_219"/>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Data Processing</a:t>
            </a:r>
            <a:endParaRPr/>
          </a:p>
        </p:txBody>
      </p:sp>
      <p:grpSp>
        <p:nvGrpSpPr>
          <p:cNvPr id="989" name="Google Shape;989;g88821ccf30_1_219"/>
          <p:cNvGrpSpPr/>
          <p:nvPr/>
        </p:nvGrpSpPr>
        <p:grpSpPr>
          <a:xfrm>
            <a:off x="749290" y="2037766"/>
            <a:ext cx="1777801" cy="1617174"/>
            <a:chOff x="3358415" y="3361302"/>
            <a:chExt cx="1402272" cy="1024695"/>
          </a:xfrm>
        </p:grpSpPr>
        <p:grpSp>
          <p:nvGrpSpPr>
            <p:cNvPr id="990" name="Google Shape;990;g88821ccf30_1_219"/>
            <p:cNvGrpSpPr/>
            <p:nvPr/>
          </p:nvGrpSpPr>
          <p:grpSpPr>
            <a:xfrm>
              <a:off x="3358415" y="3361302"/>
              <a:ext cx="441300" cy="1024695"/>
              <a:chOff x="3358415" y="3361302"/>
              <a:chExt cx="441300" cy="1024695"/>
            </a:xfrm>
          </p:grpSpPr>
          <p:sp>
            <p:nvSpPr>
              <p:cNvPr id="991" name="Google Shape;991;g88821ccf30_1_21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g88821ccf30_1_21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g88821ccf30_1_21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88821ccf30_1_21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g88821ccf30_1_21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g88821ccf30_1_21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7" name="Google Shape;997;g88821ccf30_1_219"/>
            <p:cNvGrpSpPr/>
            <p:nvPr/>
          </p:nvGrpSpPr>
          <p:grpSpPr>
            <a:xfrm>
              <a:off x="3838901" y="3361302"/>
              <a:ext cx="441300" cy="1024695"/>
              <a:chOff x="3838901" y="3361302"/>
              <a:chExt cx="441300" cy="1024695"/>
            </a:xfrm>
          </p:grpSpPr>
          <p:sp>
            <p:nvSpPr>
              <p:cNvPr id="998" name="Google Shape;998;g88821ccf30_1_21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g88821ccf30_1_21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g88821ccf30_1_21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88821ccf30_1_21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88821ccf30_1_21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g88821ccf30_1_21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4" name="Google Shape;1004;g88821ccf30_1_219"/>
            <p:cNvGrpSpPr/>
            <p:nvPr/>
          </p:nvGrpSpPr>
          <p:grpSpPr>
            <a:xfrm>
              <a:off x="4319387" y="3361302"/>
              <a:ext cx="441300" cy="1024695"/>
              <a:chOff x="4319387" y="3361302"/>
              <a:chExt cx="441300" cy="1024695"/>
            </a:xfrm>
          </p:grpSpPr>
          <p:sp>
            <p:nvSpPr>
              <p:cNvPr id="1005" name="Google Shape;1005;g88821ccf30_1_21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g88821ccf30_1_21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g88821ccf30_1_21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g88821ccf30_1_21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g88821ccf30_1_21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g88821ccf30_1_21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11" name="Google Shape;1011;g88821ccf30_1_219"/>
          <p:cNvSpPr txBox="1"/>
          <p:nvPr/>
        </p:nvSpPr>
        <p:spPr>
          <a:xfrm>
            <a:off x="672361" y="1660770"/>
            <a:ext cx="1996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venir"/>
                <a:ea typeface="Avenir"/>
                <a:cs typeface="Avenir"/>
                <a:sym typeface="Avenir"/>
              </a:rPr>
              <a:t>Original dataset</a:t>
            </a:r>
            <a:endParaRPr/>
          </a:p>
        </p:txBody>
      </p:sp>
      <p:sp>
        <p:nvSpPr>
          <p:cNvPr id="1012" name="Google Shape;1012;g88821ccf30_1_219"/>
          <p:cNvSpPr txBox="1"/>
          <p:nvPr/>
        </p:nvSpPr>
        <p:spPr>
          <a:xfrm>
            <a:off x="720266" y="2021929"/>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venir"/>
                <a:ea typeface="Avenir"/>
                <a:cs typeface="Avenir"/>
                <a:sym typeface="Avenir"/>
              </a:rPr>
              <a:t>User</a:t>
            </a:r>
            <a:endParaRPr/>
          </a:p>
        </p:txBody>
      </p:sp>
      <p:sp>
        <p:nvSpPr>
          <p:cNvPr id="1013" name="Google Shape;1013;g88821ccf30_1_219"/>
          <p:cNvSpPr txBox="1"/>
          <p:nvPr/>
        </p:nvSpPr>
        <p:spPr>
          <a:xfrm>
            <a:off x="1337879" y="2016155"/>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venir"/>
                <a:ea typeface="Avenir"/>
                <a:cs typeface="Avenir"/>
                <a:sym typeface="Avenir"/>
              </a:rPr>
              <a:t>Order</a:t>
            </a:r>
            <a:endParaRPr/>
          </a:p>
        </p:txBody>
      </p:sp>
      <p:sp>
        <p:nvSpPr>
          <p:cNvPr id="1014" name="Google Shape;1014;g88821ccf30_1_219"/>
          <p:cNvSpPr txBox="1"/>
          <p:nvPr/>
        </p:nvSpPr>
        <p:spPr>
          <a:xfrm>
            <a:off x="722206" y="2304456"/>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venir"/>
                <a:ea typeface="Avenir"/>
                <a:cs typeface="Avenir"/>
                <a:sym typeface="Avenir"/>
              </a:rPr>
              <a:t>ID</a:t>
            </a:r>
            <a:endParaRPr/>
          </a:p>
        </p:txBody>
      </p:sp>
      <p:sp>
        <p:nvSpPr>
          <p:cNvPr id="1015" name="Google Shape;1015;g88821ccf30_1_219"/>
          <p:cNvSpPr txBox="1"/>
          <p:nvPr/>
        </p:nvSpPr>
        <p:spPr>
          <a:xfrm>
            <a:off x="1344934" y="2300533"/>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venir"/>
                <a:ea typeface="Avenir"/>
                <a:cs typeface="Avenir"/>
                <a:sym typeface="Avenir"/>
              </a:rPr>
              <a:t>ID</a:t>
            </a:r>
            <a:endParaRPr/>
          </a:p>
        </p:txBody>
      </p:sp>
      <p:sp>
        <p:nvSpPr>
          <p:cNvPr id="1016" name="Google Shape;1016;g88821ccf30_1_219"/>
          <p:cNvSpPr txBox="1"/>
          <p:nvPr/>
        </p:nvSpPr>
        <p:spPr>
          <a:xfrm>
            <a:off x="1893089" y="2021929"/>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venir"/>
                <a:ea typeface="Avenir"/>
                <a:cs typeface="Avenir"/>
                <a:sym typeface="Avenir"/>
              </a:rPr>
              <a:t>…</a:t>
            </a:r>
            <a:endParaRPr/>
          </a:p>
        </p:txBody>
      </p:sp>
      <p:sp>
        <p:nvSpPr>
          <p:cNvPr id="1017" name="Google Shape;1017;g88821ccf30_1_219"/>
          <p:cNvSpPr txBox="1"/>
          <p:nvPr/>
        </p:nvSpPr>
        <p:spPr>
          <a:xfrm>
            <a:off x="1909252" y="2312149"/>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venir"/>
                <a:ea typeface="Avenir"/>
                <a:cs typeface="Avenir"/>
                <a:sym typeface="Avenir"/>
              </a:rPr>
              <a:t>…</a:t>
            </a:r>
            <a:endParaRPr/>
          </a:p>
        </p:txBody>
      </p:sp>
      <p:grpSp>
        <p:nvGrpSpPr>
          <p:cNvPr id="1018" name="Google Shape;1018;g88821ccf30_1_219"/>
          <p:cNvGrpSpPr/>
          <p:nvPr/>
        </p:nvGrpSpPr>
        <p:grpSpPr>
          <a:xfrm>
            <a:off x="3862075" y="2037766"/>
            <a:ext cx="1777801" cy="1617174"/>
            <a:chOff x="3358415" y="3361302"/>
            <a:chExt cx="1402272" cy="1024695"/>
          </a:xfrm>
        </p:grpSpPr>
        <p:grpSp>
          <p:nvGrpSpPr>
            <p:cNvPr id="1019" name="Google Shape;1019;g88821ccf30_1_219"/>
            <p:cNvGrpSpPr/>
            <p:nvPr/>
          </p:nvGrpSpPr>
          <p:grpSpPr>
            <a:xfrm>
              <a:off x="3358415" y="3361302"/>
              <a:ext cx="441300" cy="1024695"/>
              <a:chOff x="3358415" y="3361302"/>
              <a:chExt cx="441300" cy="1024695"/>
            </a:xfrm>
          </p:grpSpPr>
          <p:sp>
            <p:nvSpPr>
              <p:cNvPr id="1020" name="Google Shape;1020;g88821ccf30_1_21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g88821ccf30_1_21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g88821ccf30_1_21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g88821ccf30_1_21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g88821ccf30_1_21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88821ccf30_1_21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6" name="Google Shape;1026;g88821ccf30_1_219"/>
            <p:cNvGrpSpPr/>
            <p:nvPr/>
          </p:nvGrpSpPr>
          <p:grpSpPr>
            <a:xfrm>
              <a:off x="3838901" y="3361302"/>
              <a:ext cx="441300" cy="1024695"/>
              <a:chOff x="3838901" y="3361302"/>
              <a:chExt cx="441300" cy="1024695"/>
            </a:xfrm>
          </p:grpSpPr>
          <p:sp>
            <p:nvSpPr>
              <p:cNvPr id="1027" name="Google Shape;1027;g88821ccf30_1_21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g88821ccf30_1_21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g88821ccf30_1_21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g88821ccf30_1_21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g88821ccf30_1_21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88821ccf30_1_21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3" name="Google Shape;1033;g88821ccf30_1_219"/>
            <p:cNvGrpSpPr/>
            <p:nvPr/>
          </p:nvGrpSpPr>
          <p:grpSpPr>
            <a:xfrm>
              <a:off x="4319387" y="3361302"/>
              <a:ext cx="441300" cy="1024695"/>
              <a:chOff x="4319387" y="3361302"/>
              <a:chExt cx="441300" cy="1024695"/>
            </a:xfrm>
          </p:grpSpPr>
          <p:sp>
            <p:nvSpPr>
              <p:cNvPr id="1034" name="Google Shape;1034;g88821ccf30_1_21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g88821ccf30_1_21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g88821ccf30_1_21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g88821ccf30_1_21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g88821ccf30_1_21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g88821ccf30_1_21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40" name="Google Shape;1040;g88821ccf30_1_219"/>
          <p:cNvSpPr txBox="1"/>
          <p:nvPr/>
        </p:nvSpPr>
        <p:spPr>
          <a:xfrm>
            <a:off x="3785146" y="1660770"/>
            <a:ext cx="1996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venir"/>
                <a:ea typeface="Avenir"/>
                <a:cs typeface="Avenir"/>
                <a:sym typeface="Avenir"/>
              </a:rPr>
              <a:t>Sparse.coo.matrix</a:t>
            </a:r>
            <a:endParaRPr sz="1400" b="1" i="0" u="none" strike="noStrike" cap="none">
              <a:solidFill>
                <a:srgbClr val="000000"/>
              </a:solidFill>
              <a:latin typeface="Avenir"/>
              <a:ea typeface="Avenir"/>
              <a:cs typeface="Avenir"/>
              <a:sym typeface="Avenir"/>
            </a:endParaRPr>
          </a:p>
        </p:txBody>
      </p:sp>
      <p:sp>
        <p:nvSpPr>
          <p:cNvPr id="1041" name="Google Shape;1041;g88821ccf30_1_219"/>
          <p:cNvSpPr txBox="1"/>
          <p:nvPr/>
        </p:nvSpPr>
        <p:spPr>
          <a:xfrm>
            <a:off x="3832769" y="2298927"/>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chemeClr val="dk1"/>
                </a:solidFill>
                <a:latin typeface="Avenir"/>
                <a:ea typeface="Avenir"/>
                <a:cs typeface="Avenir"/>
                <a:sym typeface="Avenir"/>
              </a:rPr>
              <a:t>User</a:t>
            </a:r>
            <a:endParaRPr/>
          </a:p>
        </p:txBody>
      </p:sp>
      <p:sp>
        <p:nvSpPr>
          <p:cNvPr id="1042" name="Google Shape;1042;g88821ccf30_1_219"/>
          <p:cNvSpPr txBox="1"/>
          <p:nvPr/>
        </p:nvSpPr>
        <p:spPr>
          <a:xfrm>
            <a:off x="4404589" y="2024556"/>
            <a:ext cx="6915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venir"/>
                <a:ea typeface="Avenir"/>
                <a:cs typeface="Avenir"/>
                <a:sym typeface="Avenir"/>
              </a:rPr>
              <a:t>Product</a:t>
            </a:r>
            <a:endParaRPr/>
          </a:p>
        </p:txBody>
      </p:sp>
      <p:sp>
        <p:nvSpPr>
          <p:cNvPr id="1043" name="Google Shape;1043;g88821ccf30_1_219"/>
          <p:cNvSpPr txBox="1"/>
          <p:nvPr/>
        </p:nvSpPr>
        <p:spPr>
          <a:xfrm>
            <a:off x="4404460" y="2300533"/>
            <a:ext cx="719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venir"/>
                <a:ea typeface="Avenir"/>
                <a:cs typeface="Avenir"/>
                <a:sym typeface="Avenir"/>
              </a:rPr>
              <a:t>Quantity</a:t>
            </a:r>
            <a:endParaRPr/>
          </a:p>
        </p:txBody>
      </p:sp>
      <p:sp>
        <p:nvSpPr>
          <p:cNvPr id="1044" name="Google Shape;1044;g88821ccf30_1_219"/>
          <p:cNvSpPr txBox="1"/>
          <p:nvPr/>
        </p:nvSpPr>
        <p:spPr>
          <a:xfrm>
            <a:off x="5005874" y="2021929"/>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venir"/>
                <a:ea typeface="Avenir"/>
                <a:cs typeface="Avenir"/>
                <a:sym typeface="Avenir"/>
              </a:rPr>
              <a:t>…</a:t>
            </a:r>
            <a:endParaRPr/>
          </a:p>
        </p:txBody>
      </p:sp>
      <p:sp>
        <p:nvSpPr>
          <p:cNvPr id="1045" name="Google Shape;1045;g88821ccf30_1_219"/>
          <p:cNvSpPr txBox="1"/>
          <p:nvPr/>
        </p:nvSpPr>
        <p:spPr>
          <a:xfrm>
            <a:off x="5022037" y="2312149"/>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venir"/>
                <a:ea typeface="Avenir"/>
                <a:cs typeface="Avenir"/>
                <a:sym typeface="Avenir"/>
              </a:rPr>
              <a:t>…</a:t>
            </a:r>
            <a:endParaRPr/>
          </a:p>
        </p:txBody>
      </p:sp>
      <p:sp>
        <p:nvSpPr>
          <p:cNvPr id="1046" name="Google Shape;1046;g88821ccf30_1_219"/>
          <p:cNvSpPr/>
          <p:nvPr/>
        </p:nvSpPr>
        <p:spPr>
          <a:xfrm>
            <a:off x="2827220" y="2658530"/>
            <a:ext cx="734819" cy="344733"/>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g88821ccf30_1_219"/>
          <p:cNvSpPr txBox="1"/>
          <p:nvPr/>
        </p:nvSpPr>
        <p:spPr>
          <a:xfrm>
            <a:off x="3832769" y="2590743"/>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chemeClr val="dk1"/>
                </a:solidFill>
                <a:latin typeface="Avenir"/>
                <a:ea typeface="Avenir"/>
                <a:cs typeface="Avenir"/>
                <a:sym typeface="Avenir"/>
              </a:rPr>
              <a:t>…</a:t>
            </a:r>
            <a:endParaRPr/>
          </a:p>
        </p:txBody>
      </p:sp>
      <p:sp>
        <p:nvSpPr>
          <p:cNvPr id="1048" name="Google Shape;1048;g88821ccf30_1_219"/>
          <p:cNvSpPr txBox="1"/>
          <p:nvPr/>
        </p:nvSpPr>
        <p:spPr>
          <a:xfrm>
            <a:off x="4464235" y="2585144"/>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venir"/>
                <a:ea typeface="Avenir"/>
                <a:cs typeface="Avenir"/>
                <a:sym typeface="Avenir"/>
              </a:rPr>
              <a:t>…</a:t>
            </a:r>
            <a:endParaRPr/>
          </a:p>
        </p:txBody>
      </p:sp>
      <p:sp>
        <p:nvSpPr>
          <p:cNvPr id="1049" name="Google Shape;1049;g88821ccf30_1_219"/>
          <p:cNvSpPr txBox="1"/>
          <p:nvPr/>
        </p:nvSpPr>
        <p:spPr>
          <a:xfrm>
            <a:off x="5005763" y="2590743"/>
            <a:ext cx="6381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venir"/>
                <a:ea typeface="Avenir"/>
                <a:cs typeface="Avenir"/>
                <a:sym typeface="Avenir"/>
              </a:rPr>
              <a:t>…</a:t>
            </a:r>
            <a:endParaRPr/>
          </a:p>
        </p:txBody>
      </p:sp>
      <p:sp>
        <p:nvSpPr>
          <p:cNvPr id="1050" name="Google Shape;1050;g88821ccf30_1_219"/>
          <p:cNvSpPr/>
          <p:nvPr/>
        </p:nvSpPr>
        <p:spPr>
          <a:xfrm>
            <a:off x="6018376" y="2641591"/>
            <a:ext cx="734819" cy="344733"/>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1" name="Google Shape;1051;g88821ccf30_1_219"/>
          <p:cNvGrpSpPr/>
          <p:nvPr/>
        </p:nvGrpSpPr>
        <p:grpSpPr>
          <a:xfrm rot="-5400000">
            <a:off x="6991113" y="2156571"/>
            <a:ext cx="1091628" cy="1181334"/>
            <a:chOff x="2934335" y="2529299"/>
            <a:chExt cx="3607497" cy="2109148"/>
          </a:xfrm>
        </p:grpSpPr>
        <p:sp>
          <p:nvSpPr>
            <p:cNvPr id="1052" name="Google Shape;1052;g88821ccf30_1_21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3" name="Google Shape;1053;g88821ccf30_1_219"/>
            <p:cNvSpPr/>
            <p:nvPr/>
          </p:nvSpPr>
          <p:spPr>
            <a:xfrm rot="5400000">
              <a:off x="5654732" y="3751347"/>
              <a:ext cx="988200" cy="7860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Test</a:t>
              </a:r>
              <a:endParaRPr sz="800" b="0" i="0" u="none" strike="noStrike" cap="none">
                <a:solidFill>
                  <a:srgbClr val="FFFFFF"/>
                </a:solidFill>
                <a:latin typeface="Arial"/>
                <a:ea typeface="Arial"/>
                <a:cs typeface="Arial"/>
                <a:sym typeface="Arial"/>
              </a:endParaRPr>
            </a:p>
          </p:txBody>
        </p:sp>
        <p:cxnSp>
          <p:nvCxnSpPr>
            <p:cNvPr id="1054" name="Google Shape;1054;g88821ccf30_1_219"/>
            <p:cNvCxnSpPr>
              <a:stCxn id="1052" idx="2"/>
              <a:endCxn id="1053" idx="1"/>
            </p:cNvCxnSpPr>
            <p:nvPr/>
          </p:nvCxnSpPr>
          <p:spPr>
            <a:xfrm rot="-5400000" flipH="1">
              <a:off x="5021393" y="2522399"/>
              <a:ext cx="678600" cy="1577400"/>
            </a:xfrm>
            <a:prstGeom prst="bentConnector3">
              <a:avLst>
                <a:gd name="adj1" fmla="val 49989"/>
              </a:avLst>
            </a:prstGeom>
            <a:noFill/>
            <a:ln w="9525" cap="flat" cmpd="sng">
              <a:solidFill>
                <a:srgbClr val="C2C2C2"/>
              </a:solidFill>
              <a:prstDash val="solid"/>
              <a:round/>
              <a:headEnd type="none" w="sm" len="sm"/>
              <a:tailEnd type="none" w="sm" len="sm"/>
            </a:ln>
          </p:spPr>
        </p:cxnSp>
        <p:cxnSp>
          <p:nvCxnSpPr>
            <p:cNvPr id="1055" name="Google Shape;1055;g88821ccf30_1_219"/>
            <p:cNvCxnSpPr>
              <a:stCxn id="1056" idx="1"/>
              <a:endCxn id="1052" idx="2"/>
            </p:cNvCxnSpPr>
            <p:nvPr/>
          </p:nvCxnSpPr>
          <p:spPr>
            <a:xfrm rot="-5400000">
              <a:off x="3346085" y="2560004"/>
              <a:ext cx="814200" cy="1637700"/>
            </a:xfrm>
            <a:prstGeom prst="bentConnector3">
              <a:avLst>
                <a:gd name="adj1" fmla="val 56918"/>
              </a:avLst>
            </a:prstGeom>
            <a:noFill/>
            <a:ln w="9525" cap="flat" cmpd="sng">
              <a:solidFill>
                <a:srgbClr val="C2C2C2"/>
              </a:solidFill>
              <a:prstDash val="solid"/>
              <a:round/>
              <a:headEnd type="none" w="sm" len="sm"/>
              <a:tailEnd type="none" w="sm" len="sm"/>
            </a:ln>
          </p:spPr>
        </p:cxnSp>
      </p:grpSp>
      <p:sp>
        <p:nvSpPr>
          <p:cNvPr id="1056" name="Google Shape;1056;g88821ccf30_1_219"/>
          <p:cNvSpPr/>
          <p:nvPr/>
        </p:nvSpPr>
        <p:spPr>
          <a:xfrm>
            <a:off x="7650113" y="3174102"/>
            <a:ext cx="559500" cy="2379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Train</a:t>
            </a:r>
            <a:endParaRPr sz="800" b="0" i="0" u="none" strike="noStrike" cap="none">
              <a:solidFill>
                <a:srgbClr val="FFFFFF"/>
              </a:solidFill>
              <a:latin typeface="Arial"/>
              <a:ea typeface="Arial"/>
              <a:cs typeface="Arial"/>
              <a:sym typeface="Arial"/>
            </a:endParaRPr>
          </a:p>
        </p:txBody>
      </p:sp>
      <p:sp>
        <p:nvSpPr>
          <p:cNvPr id="1057" name="Google Shape;1057;g88821ccf30_1_219"/>
          <p:cNvSpPr txBox="1"/>
          <p:nvPr/>
        </p:nvSpPr>
        <p:spPr>
          <a:xfrm>
            <a:off x="7613581" y="1643639"/>
            <a:ext cx="10569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3000" b="1" i="0" u="none" strike="noStrike" cap="none">
                <a:solidFill>
                  <a:srgbClr val="DDA30E"/>
                </a:solidFill>
                <a:latin typeface="Advent Pro"/>
                <a:ea typeface="Advent Pro"/>
                <a:cs typeface="Advent Pro"/>
                <a:sym typeface="Advent Pro"/>
              </a:rPr>
              <a:t>20%</a:t>
            </a:r>
            <a:endParaRPr/>
          </a:p>
        </p:txBody>
      </p:sp>
      <p:sp>
        <p:nvSpPr>
          <p:cNvPr id="1058" name="Google Shape;1058;g88821ccf30_1_219"/>
          <p:cNvSpPr txBox="1"/>
          <p:nvPr/>
        </p:nvSpPr>
        <p:spPr>
          <a:xfrm>
            <a:off x="7660241" y="2658530"/>
            <a:ext cx="10569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3000" b="1" i="0" u="none" strike="noStrike" cap="none">
                <a:solidFill>
                  <a:srgbClr val="DDA30E"/>
                </a:solidFill>
                <a:latin typeface="Advent Pro"/>
                <a:ea typeface="Advent Pro"/>
                <a:cs typeface="Advent Pro"/>
                <a:sym typeface="Advent Pro"/>
              </a:rPr>
              <a:t>80%</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g889a9e79dc_0_121"/>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Model output</a:t>
            </a:r>
            <a:endParaRPr/>
          </a:p>
        </p:txBody>
      </p:sp>
      <p:grpSp>
        <p:nvGrpSpPr>
          <p:cNvPr id="1064" name="Google Shape;1064;g889a9e79dc_0_121"/>
          <p:cNvGrpSpPr/>
          <p:nvPr/>
        </p:nvGrpSpPr>
        <p:grpSpPr>
          <a:xfrm>
            <a:off x="1039294" y="1228392"/>
            <a:ext cx="1974650" cy="3896161"/>
            <a:chOff x="6373294" y="1228392"/>
            <a:chExt cx="1974650" cy="3896161"/>
          </a:xfrm>
        </p:grpSpPr>
        <p:grpSp>
          <p:nvGrpSpPr>
            <p:cNvPr id="1065" name="Google Shape;1065;g889a9e79dc_0_121"/>
            <p:cNvGrpSpPr/>
            <p:nvPr/>
          </p:nvGrpSpPr>
          <p:grpSpPr>
            <a:xfrm>
              <a:off x="6373294" y="1520242"/>
              <a:ext cx="1826388" cy="3604311"/>
              <a:chOff x="13843250" y="888100"/>
              <a:chExt cx="1317075" cy="2599200"/>
            </a:xfrm>
          </p:grpSpPr>
          <p:sp>
            <p:nvSpPr>
              <p:cNvPr id="1066" name="Google Shape;1066;g889a9e79dc_0_121"/>
              <p:cNvSpPr/>
              <p:nvPr/>
            </p:nvSpPr>
            <p:spPr>
              <a:xfrm>
                <a:off x="14427525" y="888100"/>
                <a:ext cx="248150" cy="220425"/>
              </a:xfrm>
              <a:custGeom>
                <a:avLst/>
                <a:gdLst/>
                <a:ahLst/>
                <a:cxnLst/>
                <a:rect l="l" t="t" r="r" b="b"/>
                <a:pathLst>
                  <a:path w="9926" h="8817" extrusionOk="0">
                    <a:moveTo>
                      <a:pt x="4825" y="1"/>
                    </a:moveTo>
                    <a:cubicBezTo>
                      <a:pt x="3315" y="1"/>
                      <a:pt x="1806" y="718"/>
                      <a:pt x="1057" y="2118"/>
                    </a:cubicBezTo>
                    <a:cubicBezTo>
                      <a:pt x="1" y="4089"/>
                      <a:pt x="337" y="6897"/>
                      <a:pt x="1662" y="8660"/>
                    </a:cubicBezTo>
                    <a:lnTo>
                      <a:pt x="3353" y="8816"/>
                    </a:lnTo>
                    <a:cubicBezTo>
                      <a:pt x="3379" y="8816"/>
                      <a:pt x="3405" y="8816"/>
                      <a:pt x="3431" y="8816"/>
                    </a:cubicBezTo>
                    <a:cubicBezTo>
                      <a:pt x="4522" y="8816"/>
                      <a:pt x="5627" y="8619"/>
                      <a:pt x="6598" y="8125"/>
                    </a:cubicBezTo>
                    <a:cubicBezTo>
                      <a:pt x="9030" y="6886"/>
                      <a:pt x="9926" y="3677"/>
                      <a:pt x="8151" y="1500"/>
                    </a:cubicBezTo>
                    <a:cubicBezTo>
                      <a:pt x="7331" y="494"/>
                      <a:pt x="6078" y="1"/>
                      <a:pt x="482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889a9e79dc_0_121"/>
              <p:cNvSpPr/>
              <p:nvPr/>
            </p:nvSpPr>
            <p:spPr>
              <a:xfrm>
                <a:off x="14430850" y="923975"/>
                <a:ext cx="53025" cy="148650"/>
              </a:xfrm>
              <a:custGeom>
                <a:avLst/>
                <a:gdLst/>
                <a:ahLst/>
                <a:cxnLst/>
                <a:rect l="l" t="t" r="r" b="b"/>
                <a:pathLst>
                  <a:path w="2121" h="5946" extrusionOk="0">
                    <a:moveTo>
                      <a:pt x="856" y="0"/>
                    </a:moveTo>
                    <a:cubicBezTo>
                      <a:pt x="816" y="0"/>
                      <a:pt x="776" y="5"/>
                      <a:pt x="734" y="14"/>
                    </a:cubicBezTo>
                    <a:cubicBezTo>
                      <a:pt x="383" y="89"/>
                      <a:pt x="230" y="602"/>
                      <a:pt x="148" y="888"/>
                    </a:cubicBezTo>
                    <a:cubicBezTo>
                      <a:pt x="0" y="1407"/>
                      <a:pt x="65" y="1973"/>
                      <a:pt x="151" y="2495"/>
                    </a:cubicBezTo>
                    <a:cubicBezTo>
                      <a:pt x="352" y="3698"/>
                      <a:pt x="842" y="4858"/>
                      <a:pt x="1488" y="5885"/>
                    </a:cubicBezTo>
                    <a:cubicBezTo>
                      <a:pt x="1515" y="5928"/>
                      <a:pt x="1554" y="5945"/>
                      <a:pt x="1592" y="5945"/>
                    </a:cubicBezTo>
                    <a:cubicBezTo>
                      <a:pt x="1681" y="5945"/>
                      <a:pt x="1769" y="5854"/>
                      <a:pt x="1708" y="5757"/>
                    </a:cubicBezTo>
                    <a:cubicBezTo>
                      <a:pt x="1236" y="5008"/>
                      <a:pt x="867" y="4197"/>
                      <a:pt x="614" y="3348"/>
                    </a:cubicBezTo>
                    <a:cubicBezTo>
                      <a:pt x="353" y="2474"/>
                      <a:pt x="34" y="1161"/>
                      <a:pt x="661" y="370"/>
                    </a:cubicBezTo>
                    <a:cubicBezTo>
                      <a:pt x="725" y="289"/>
                      <a:pt x="789" y="256"/>
                      <a:pt x="851" y="256"/>
                    </a:cubicBezTo>
                    <a:cubicBezTo>
                      <a:pt x="1081" y="256"/>
                      <a:pt x="1275" y="723"/>
                      <a:pt x="1327" y="831"/>
                    </a:cubicBezTo>
                    <a:cubicBezTo>
                      <a:pt x="1433" y="1050"/>
                      <a:pt x="1502" y="1285"/>
                      <a:pt x="1566" y="1519"/>
                    </a:cubicBezTo>
                    <a:cubicBezTo>
                      <a:pt x="1686" y="1954"/>
                      <a:pt x="1726" y="2407"/>
                      <a:pt x="1748" y="2855"/>
                    </a:cubicBezTo>
                    <a:cubicBezTo>
                      <a:pt x="1796" y="3825"/>
                      <a:pt x="1689" y="4796"/>
                      <a:pt x="1728" y="5766"/>
                    </a:cubicBezTo>
                    <a:cubicBezTo>
                      <a:pt x="1731" y="5849"/>
                      <a:pt x="1797" y="5890"/>
                      <a:pt x="1860" y="5890"/>
                    </a:cubicBezTo>
                    <a:cubicBezTo>
                      <a:pt x="1924" y="5890"/>
                      <a:pt x="1986" y="5849"/>
                      <a:pt x="1983" y="5766"/>
                    </a:cubicBezTo>
                    <a:cubicBezTo>
                      <a:pt x="1933" y="4533"/>
                      <a:pt x="2121" y="3281"/>
                      <a:pt x="1930" y="2054"/>
                    </a:cubicBezTo>
                    <a:cubicBezTo>
                      <a:pt x="1849" y="1534"/>
                      <a:pt x="1598" y="0"/>
                      <a:pt x="8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g889a9e79dc_0_121"/>
              <p:cNvSpPr/>
              <p:nvPr/>
            </p:nvSpPr>
            <p:spPr>
              <a:xfrm>
                <a:off x="14349125" y="988525"/>
                <a:ext cx="137100" cy="88825"/>
              </a:xfrm>
              <a:custGeom>
                <a:avLst/>
                <a:gdLst/>
                <a:ahLst/>
                <a:cxnLst/>
                <a:rect l="l" t="t" r="r" b="b"/>
                <a:pathLst>
                  <a:path w="5484" h="3553" extrusionOk="0">
                    <a:moveTo>
                      <a:pt x="1300" y="293"/>
                    </a:moveTo>
                    <a:cubicBezTo>
                      <a:pt x="1595" y="293"/>
                      <a:pt x="1928" y="406"/>
                      <a:pt x="2128" y="518"/>
                    </a:cubicBezTo>
                    <a:cubicBezTo>
                      <a:pt x="2514" y="734"/>
                      <a:pt x="2854" y="1030"/>
                      <a:pt x="3174" y="1331"/>
                    </a:cubicBezTo>
                    <a:cubicBezTo>
                      <a:pt x="3762" y="1887"/>
                      <a:pt x="4248" y="2543"/>
                      <a:pt x="4720" y="3199"/>
                    </a:cubicBezTo>
                    <a:lnTo>
                      <a:pt x="4720" y="3199"/>
                    </a:lnTo>
                    <a:cubicBezTo>
                      <a:pt x="4053" y="3071"/>
                      <a:pt x="3395" y="2901"/>
                      <a:pt x="2750" y="2681"/>
                    </a:cubicBezTo>
                    <a:cubicBezTo>
                      <a:pt x="1961" y="2412"/>
                      <a:pt x="702" y="1853"/>
                      <a:pt x="693" y="872"/>
                    </a:cubicBezTo>
                    <a:cubicBezTo>
                      <a:pt x="690" y="434"/>
                      <a:pt x="971" y="293"/>
                      <a:pt x="1300" y="293"/>
                    </a:cubicBezTo>
                    <a:close/>
                    <a:moveTo>
                      <a:pt x="1312" y="1"/>
                    </a:moveTo>
                    <a:cubicBezTo>
                      <a:pt x="1053" y="1"/>
                      <a:pt x="815" y="96"/>
                      <a:pt x="636" y="344"/>
                    </a:cubicBezTo>
                    <a:cubicBezTo>
                      <a:pt x="0" y="1226"/>
                      <a:pt x="989" y="2083"/>
                      <a:pt x="1695" y="2493"/>
                    </a:cubicBezTo>
                    <a:cubicBezTo>
                      <a:pt x="2751" y="3110"/>
                      <a:pt x="4070" y="3367"/>
                      <a:pt x="5262" y="3551"/>
                    </a:cubicBezTo>
                    <a:cubicBezTo>
                      <a:pt x="5269" y="3552"/>
                      <a:pt x="5277" y="3552"/>
                      <a:pt x="5284" y="3552"/>
                    </a:cubicBezTo>
                    <a:cubicBezTo>
                      <a:pt x="5428" y="3552"/>
                      <a:pt x="5483" y="3329"/>
                      <a:pt x="5329" y="3304"/>
                    </a:cubicBezTo>
                    <a:cubicBezTo>
                      <a:pt x="5245" y="3291"/>
                      <a:pt x="5161" y="3278"/>
                      <a:pt x="5078" y="3264"/>
                    </a:cubicBezTo>
                    <a:lnTo>
                      <a:pt x="5078" y="3264"/>
                    </a:lnTo>
                    <a:cubicBezTo>
                      <a:pt x="4428" y="2361"/>
                      <a:pt x="3762" y="1464"/>
                      <a:pt x="2898" y="751"/>
                    </a:cubicBezTo>
                    <a:cubicBezTo>
                      <a:pt x="2543" y="458"/>
                      <a:pt x="1879" y="1"/>
                      <a:pt x="13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g889a9e79dc_0_121"/>
              <p:cNvSpPr/>
              <p:nvPr/>
            </p:nvSpPr>
            <p:spPr>
              <a:xfrm>
                <a:off x="14208725" y="1061725"/>
                <a:ext cx="444050" cy="341325"/>
              </a:xfrm>
              <a:custGeom>
                <a:avLst/>
                <a:gdLst/>
                <a:ahLst/>
                <a:cxnLst/>
                <a:rect l="l" t="t" r="r" b="b"/>
                <a:pathLst>
                  <a:path w="17762" h="13653" extrusionOk="0">
                    <a:moveTo>
                      <a:pt x="9081" y="0"/>
                    </a:moveTo>
                    <a:cubicBezTo>
                      <a:pt x="7182" y="0"/>
                      <a:pt x="5288" y="413"/>
                      <a:pt x="3687" y="1299"/>
                    </a:cubicBezTo>
                    <a:cubicBezTo>
                      <a:pt x="2138" y="2155"/>
                      <a:pt x="911" y="3509"/>
                      <a:pt x="494" y="5254"/>
                    </a:cubicBezTo>
                    <a:cubicBezTo>
                      <a:pt x="0" y="7323"/>
                      <a:pt x="85" y="9626"/>
                      <a:pt x="326" y="11723"/>
                    </a:cubicBezTo>
                    <a:lnTo>
                      <a:pt x="17080" y="13652"/>
                    </a:lnTo>
                    <a:cubicBezTo>
                      <a:pt x="17254" y="13005"/>
                      <a:pt x="17580" y="12410"/>
                      <a:pt x="17646" y="11746"/>
                    </a:cubicBezTo>
                    <a:cubicBezTo>
                      <a:pt x="17716" y="11044"/>
                      <a:pt x="17762" y="10305"/>
                      <a:pt x="17757" y="9596"/>
                    </a:cubicBezTo>
                    <a:cubicBezTo>
                      <a:pt x="17751" y="8075"/>
                      <a:pt x="17453" y="6574"/>
                      <a:pt x="17051" y="5112"/>
                    </a:cubicBezTo>
                    <a:cubicBezTo>
                      <a:pt x="16674" y="3744"/>
                      <a:pt x="15663" y="1694"/>
                      <a:pt x="14288" y="1079"/>
                    </a:cubicBezTo>
                    <a:cubicBezTo>
                      <a:pt x="12715" y="377"/>
                      <a:pt x="10896" y="0"/>
                      <a:pt x="908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g889a9e79dc_0_121"/>
              <p:cNvSpPr/>
              <p:nvPr/>
            </p:nvSpPr>
            <p:spPr>
              <a:xfrm>
                <a:off x="14174775" y="1336025"/>
                <a:ext cx="100875" cy="95625"/>
              </a:xfrm>
              <a:custGeom>
                <a:avLst/>
                <a:gdLst/>
                <a:ahLst/>
                <a:cxnLst/>
                <a:rect l="l" t="t" r="r" b="b"/>
                <a:pathLst>
                  <a:path w="4035" h="3825" extrusionOk="0">
                    <a:moveTo>
                      <a:pt x="1337" y="0"/>
                    </a:moveTo>
                    <a:cubicBezTo>
                      <a:pt x="1062" y="0"/>
                      <a:pt x="812" y="79"/>
                      <a:pt x="614" y="245"/>
                    </a:cubicBezTo>
                    <a:cubicBezTo>
                      <a:pt x="1" y="762"/>
                      <a:pt x="130" y="1928"/>
                      <a:pt x="905" y="2848"/>
                    </a:cubicBezTo>
                    <a:cubicBezTo>
                      <a:pt x="1431" y="3473"/>
                      <a:pt x="2118" y="3824"/>
                      <a:pt x="2698" y="3824"/>
                    </a:cubicBezTo>
                    <a:cubicBezTo>
                      <a:pt x="2972" y="3824"/>
                      <a:pt x="3222" y="3745"/>
                      <a:pt x="3420" y="3579"/>
                    </a:cubicBezTo>
                    <a:cubicBezTo>
                      <a:pt x="4034" y="3062"/>
                      <a:pt x="3904" y="1897"/>
                      <a:pt x="3129" y="977"/>
                    </a:cubicBezTo>
                    <a:cubicBezTo>
                      <a:pt x="2604" y="352"/>
                      <a:pt x="1916" y="0"/>
                      <a:pt x="13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g889a9e79dc_0_121"/>
              <p:cNvSpPr/>
              <p:nvPr/>
            </p:nvSpPr>
            <p:spPr>
              <a:xfrm>
                <a:off x="14396650" y="1496425"/>
                <a:ext cx="78950" cy="159200"/>
              </a:xfrm>
              <a:custGeom>
                <a:avLst/>
                <a:gdLst/>
                <a:ahLst/>
                <a:cxnLst/>
                <a:rect l="l" t="t" r="r" b="b"/>
                <a:pathLst>
                  <a:path w="3158" h="6368" extrusionOk="0">
                    <a:moveTo>
                      <a:pt x="0" y="0"/>
                    </a:moveTo>
                    <a:lnTo>
                      <a:pt x="0" y="4921"/>
                    </a:lnTo>
                    <a:cubicBezTo>
                      <a:pt x="0" y="5720"/>
                      <a:pt x="648" y="6367"/>
                      <a:pt x="1446" y="6367"/>
                    </a:cubicBezTo>
                    <a:lnTo>
                      <a:pt x="1711" y="6367"/>
                    </a:lnTo>
                    <a:cubicBezTo>
                      <a:pt x="2510" y="6367"/>
                      <a:pt x="3158" y="5720"/>
                      <a:pt x="3158" y="4921"/>
                    </a:cubicBezTo>
                    <a:lnTo>
                      <a:pt x="31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g889a9e79dc_0_121"/>
              <p:cNvSpPr/>
              <p:nvPr/>
            </p:nvSpPr>
            <p:spPr>
              <a:xfrm>
                <a:off x="14484375" y="2727250"/>
                <a:ext cx="318225" cy="760050"/>
              </a:xfrm>
              <a:custGeom>
                <a:avLst/>
                <a:gdLst/>
                <a:ahLst/>
                <a:cxnLst/>
                <a:rect l="l" t="t" r="r" b="b"/>
                <a:pathLst>
                  <a:path w="12729" h="30402" extrusionOk="0">
                    <a:moveTo>
                      <a:pt x="0" y="1"/>
                    </a:moveTo>
                    <a:lnTo>
                      <a:pt x="2405" y="27688"/>
                    </a:lnTo>
                    <a:lnTo>
                      <a:pt x="2433" y="27685"/>
                    </a:lnTo>
                    <a:lnTo>
                      <a:pt x="2433" y="27685"/>
                    </a:lnTo>
                    <a:lnTo>
                      <a:pt x="2405" y="29678"/>
                    </a:lnTo>
                    <a:cubicBezTo>
                      <a:pt x="2401" y="29985"/>
                      <a:pt x="2659" y="30239"/>
                      <a:pt x="2994" y="30257"/>
                    </a:cubicBezTo>
                    <a:cubicBezTo>
                      <a:pt x="3952" y="30310"/>
                      <a:pt x="5928" y="30402"/>
                      <a:pt x="7933" y="30402"/>
                    </a:cubicBezTo>
                    <a:cubicBezTo>
                      <a:pt x="9756" y="30402"/>
                      <a:pt x="11603" y="30326"/>
                      <a:pt x="12728" y="30075"/>
                    </a:cubicBezTo>
                    <a:cubicBezTo>
                      <a:pt x="12392" y="28728"/>
                      <a:pt x="10149" y="28508"/>
                      <a:pt x="8714" y="28508"/>
                    </a:cubicBezTo>
                    <a:cubicBezTo>
                      <a:pt x="8632" y="28508"/>
                      <a:pt x="8553" y="28509"/>
                      <a:pt x="8477" y="28510"/>
                    </a:cubicBezTo>
                    <a:cubicBezTo>
                      <a:pt x="8455" y="28511"/>
                      <a:pt x="8433" y="28511"/>
                      <a:pt x="8411" y="28511"/>
                    </a:cubicBezTo>
                    <a:cubicBezTo>
                      <a:pt x="7763" y="28511"/>
                      <a:pt x="7125" y="28346"/>
                      <a:pt x="6557" y="28032"/>
                    </a:cubicBezTo>
                    <a:lnTo>
                      <a:pt x="4893" y="27231"/>
                    </a:lnTo>
                    <a:lnTo>
                      <a:pt x="6530" y="1276"/>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g889a9e79dc_0_121"/>
              <p:cNvSpPr/>
              <p:nvPr/>
            </p:nvSpPr>
            <p:spPr>
              <a:xfrm>
                <a:off x="14544375" y="3438800"/>
                <a:ext cx="258225" cy="48500"/>
              </a:xfrm>
              <a:custGeom>
                <a:avLst/>
                <a:gdLst/>
                <a:ahLst/>
                <a:cxnLst/>
                <a:rect l="l" t="t" r="r" b="b"/>
                <a:pathLst>
                  <a:path w="10329" h="1940" extrusionOk="0">
                    <a:moveTo>
                      <a:pt x="22" y="1"/>
                    </a:moveTo>
                    <a:lnTo>
                      <a:pt x="5" y="1216"/>
                    </a:lnTo>
                    <a:cubicBezTo>
                      <a:pt x="1" y="1523"/>
                      <a:pt x="260" y="1777"/>
                      <a:pt x="594" y="1795"/>
                    </a:cubicBezTo>
                    <a:cubicBezTo>
                      <a:pt x="1552" y="1848"/>
                      <a:pt x="3529" y="1940"/>
                      <a:pt x="5534" y="1940"/>
                    </a:cubicBezTo>
                    <a:cubicBezTo>
                      <a:pt x="7357" y="1940"/>
                      <a:pt x="9204" y="1864"/>
                      <a:pt x="10328" y="1613"/>
                    </a:cubicBezTo>
                    <a:cubicBezTo>
                      <a:pt x="9992" y="266"/>
                      <a:pt x="7749" y="46"/>
                      <a:pt x="6314" y="46"/>
                    </a:cubicBezTo>
                    <a:cubicBezTo>
                      <a:pt x="6232" y="46"/>
                      <a:pt x="6153" y="47"/>
                      <a:pt x="6077" y="48"/>
                    </a:cubicBezTo>
                    <a:cubicBezTo>
                      <a:pt x="6062" y="49"/>
                      <a:pt x="6046" y="49"/>
                      <a:pt x="6031" y="49"/>
                    </a:cubicBezTo>
                    <a:cubicBezTo>
                      <a:pt x="5955" y="49"/>
                      <a:pt x="5880" y="47"/>
                      <a:pt x="5806" y="43"/>
                    </a:cubicBezTo>
                    <a:cubicBezTo>
                      <a:pt x="5404" y="186"/>
                      <a:pt x="5016" y="366"/>
                      <a:pt x="4647" y="578"/>
                    </a:cubicBezTo>
                    <a:cubicBezTo>
                      <a:pt x="4528" y="647"/>
                      <a:pt x="4408" y="721"/>
                      <a:pt x="4270" y="748"/>
                    </a:cubicBezTo>
                    <a:cubicBezTo>
                      <a:pt x="4222" y="758"/>
                      <a:pt x="4173" y="761"/>
                      <a:pt x="4124" y="761"/>
                    </a:cubicBezTo>
                    <a:cubicBezTo>
                      <a:pt x="4050" y="761"/>
                      <a:pt x="3976" y="753"/>
                      <a:pt x="3902" y="747"/>
                    </a:cubicBezTo>
                    <a:cubicBezTo>
                      <a:pt x="3697" y="729"/>
                      <a:pt x="3492" y="720"/>
                      <a:pt x="3287" y="720"/>
                    </a:cubicBezTo>
                    <a:cubicBezTo>
                      <a:pt x="2876" y="720"/>
                      <a:pt x="2465" y="756"/>
                      <a:pt x="2060" y="827"/>
                    </a:cubicBezTo>
                    <a:cubicBezTo>
                      <a:pt x="1973" y="843"/>
                      <a:pt x="1884" y="861"/>
                      <a:pt x="1796" y="861"/>
                    </a:cubicBezTo>
                    <a:cubicBezTo>
                      <a:pt x="1771" y="861"/>
                      <a:pt x="1746" y="859"/>
                      <a:pt x="1721" y="856"/>
                    </a:cubicBezTo>
                    <a:cubicBezTo>
                      <a:pt x="1482" y="825"/>
                      <a:pt x="1308" y="640"/>
                      <a:pt x="1130" y="488"/>
                    </a:cubicBezTo>
                    <a:cubicBezTo>
                      <a:pt x="826" y="226"/>
                      <a:pt x="436" y="37"/>
                      <a:pt x="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g889a9e79dc_0_121"/>
              <p:cNvSpPr/>
              <p:nvPr/>
            </p:nvSpPr>
            <p:spPr>
              <a:xfrm>
                <a:off x="14068575" y="2727250"/>
                <a:ext cx="318200" cy="760050"/>
              </a:xfrm>
              <a:custGeom>
                <a:avLst/>
                <a:gdLst/>
                <a:ahLst/>
                <a:cxnLst/>
                <a:rect l="l" t="t" r="r" b="b"/>
                <a:pathLst>
                  <a:path w="12728" h="30402" extrusionOk="0">
                    <a:moveTo>
                      <a:pt x="12727" y="1"/>
                    </a:moveTo>
                    <a:lnTo>
                      <a:pt x="6198" y="1276"/>
                    </a:lnTo>
                    <a:lnTo>
                      <a:pt x="7845" y="27226"/>
                    </a:lnTo>
                    <a:lnTo>
                      <a:pt x="6170" y="28032"/>
                    </a:lnTo>
                    <a:cubicBezTo>
                      <a:pt x="5603" y="28346"/>
                      <a:pt x="4964" y="28511"/>
                      <a:pt x="4316" y="28511"/>
                    </a:cubicBezTo>
                    <a:cubicBezTo>
                      <a:pt x="4294" y="28511"/>
                      <a:pt x="4272" y="28511"/>
                      <a:pt x="4250" y="28510"/>
                    </a:cubicBezTo>
                    <a:cubicBezTo>
                      <a:pt x="4174" y="28509"/>
                      <a:pt x="4095" y="28508"/>
                      <a:pt x="4013" y="28508"/>
                    </a:cubicBezTo>
                    <a:cubicBezTo>
                      <a:pt x="2579" y="28508"/>
                      <a:pt x="336" y="28728"/>
                      <a:pt x="0" y="30075"/>
                    </a:cubicBezTo>
                    <a:cubicBezTo>
                      <a:pt x="1125" y="30326"/>
                      <a:pt x="2971" y="30402"/>
                      <a:pt x="4794" y="30402"/>
                    </a:cubicBezTo>
                    <a:cubicBezTo>
                      <a:pt x="6799" y="30402"/>
                      <a:pt x="8776" y="30310"/>
                      <a:pt x="9733" y="30257"/>
                    </a:cubicBezTo>
                    <a:cubicBezTo>
                      <a:pt x="10069" y="30239"/>
                      <a:pt x="10328" y="29985"/>
                      <a:pt x="10323" y="29678"/>
                    </a:cubicBezTo>
                    <a:lnTo>
                      <a:pt x="10296" y="27686"/>
                    </a:lnTo>
                    <a:lnTo>
                      <a:pt x="127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889a9e79dc_0_121"/>
              <p:cNvSpPr/>
              <p:nvPr/>
            </p:nvSpPr>
            <p:spPr>
              <a:xfrm>
                <a:off x="14656925" y="1654350"/>
                <a:ext cx="266200" cy="606050"/>
              </a:xfrm>
              <a:custGeom>
                <a:avLst/>
                <a:gdLst/>
                <a:ahLst/>
                <a:cxnLst/>
                <a:rect l="l" t="t" r="r" b="b"/>
                <a:pathLst>
                  <a:path w="10648" h="24242" extrusionOk="0">
                    <a:moveTo>
                      <a:pt x="0" y="1"/>
                    </a:moveTo>
                    <a:lnTo>
                      <a:pt x="0" y="2576"/>
                    </a:lnTo>
                    <a:cubicBezTo>
                      <a:pt x="2526" y="5715"/>
                      <a:pt x="8695" y="24242"/>
                      <a:pt x="8695" y="24242"/>
                    </a:cubicBezTo>
                    <a:lnTo>
                      <a:pt x="10647" y="23739"/>
                    </a:lnTo>
                    <a:cubicBezTo>
                      <a:pt x="7297" y="11730"/>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889a9e79dc_0_121"/>
              <p:cNvSpPr/>
              <p:nvPr/>
            </p:nvSpPr>
            <p:spPr>
              <a:xfrm>
                <a:off x="14141125" y="1604500"/>
                <a:ext cx="594300" cy="339600"/>
              </a:xfrm>
              <a:custGeom>
                <a:avLst/>
                <a:gdLst/>
                <a:ahLst/>
                <a:cxnLst/>
                <a:rect l="l" t="t" r="r" b="b"/>
                <a:pathLst>
                  <a:path w="23772" h="13584" extrusionOk="0">
                    <a:moveTo>
                      <a:pt x="10196" y="0"/>
                    </a:moveTo>
                    <a:cubicBezTo>
                      <a:pt x="10196" y="0"/>
                      <a:pt x="5805" y="11"/>
                      <a:pt x="4713" y="1156"/>
                    </a:cubicBezTo>
                    <a:cubicBezTo>
                      <a:pt x="3453" y="1866"/>
                      <a:pt x="0" y="11593"/>
                      <a:pt x="0" y="11593"/>
                    </a:cubicBezTo>
                    <a:lnTo>
                      <a:pt x="4498" y="13584"/>
                    </a:lnTo>
                    <a:lnTo>
                      <a:pt x="6529" y="10735"/>
                    </a:lnTo>
                    <a:lnTo>
                      <a:pt x="23772" y="11732"/>
                    </a:lnTo>
                    <a:cubicBezTo>
                      <a:pt x="23772" y="11732"/>
                      <a:pt x="22291" y="1226"/>
                      <a:pt x="18949" y="630"/>
                    </a:cubicBezTo>
                    <a:cubicBezTo>
                      <a:pt x="15607" y="32"/>
                      <a:pt x="13380" y="11"/>
                      <a:pt x="13380" y="11"/>
                    </a:cubicBezTo>
                    <a:lnTo>
                      <a:pt x="1019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g889a9e79dc_0_121"/>
              <p:cNvSpPr/>
              <p:nvPr/>
            </p:nvSpPr>
            <p:spPr>
              <a:xfrm>
                <a:off x="13890900" y="1791575"/>
                <a:ext cx="400550" cy="326300"/>
              </a:xfrm>
              <a:custGeom>
                <a:avLst/>
                <a:gdLst/>
                <a:ahLst/>
                <a:cxnLst/>
                <a:rect l="l" t="t" r="r" b="b"/>
                <a:pathLst>
                  <a:path w="16022" h="13052" extrusionOk="0">
                    <a:moveTo>
                      <a:pt x="11580" y="0"/>
                    </a:moveTo>
                    <a:lnTo>
                      <a:pt x="8807" y="6572"/>
                    </a:lnTo>
                    <a:cubicBezTo>
                      <a:pt x="8807" y="6572"/>
                      <a:pt x="4597" y="2868"/>
                      <a:pt x="1735" y="591"/>
                    </a:cubicBezTo>
                    <a:cubicBezTo>
                      <a:pt x="905" y="1197"/>
                      <a:pt x="0" y="1925"/>
                      <a:pt x="0" y="1925"/>
                    </a:cubicBezTo>
                    <a:cubicBezTo>
                      <a:pt x="0" y="1925"/>
                      <a:pt x="2284" y="9395"/>
                      <a:pt x="8385" y="12845"/>
                    </a:cubicBezTo>
                    <a:cubicBezTo>
                      <a:pt x="8636" y="12986"/>
                      <a:pt x="8913" y="13051"/>
                      <a:pt x="9194" y="13051"/>
                    </a:cubicBezTo>
                    <a:cubicBezTo>
                      <a:pt x="9649" y="13051"/>
                      <a:pt x="10112" y="12881"/>
                      <a:pt x="10479" y="12592"/>
                    </a:cubicBezTo>
                    <a:cubicBezTo>
                      <a:pt x="14030" y="9809"/>
                      <a:pt x="16022" y="3976"/>
                      <a:pt x="16022" y="3976"/>
                    </a:cubicBezTo>
                    <a:lnTo>
                      <a:pt x="1158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g889a9e79dc_0_121"/>
              <p:cNvSpPr/>
              <p:nvPr/>
            </p:nvSpPr>
            <p:spPr>
              <a:xfrm>
                <a:off x="14068575" y="3438800"/>
                <a:ext cx="258200" cy="48500"/>
              </a:xfrm>
              <a:custGeom>
                <a:avLst/>
                <a:gdLst/>
                <a:ahLst/>
                <a:cxnLst/>
                <a:rect l="l" t="t" r="r" b="b"/>
                <a:pathLst>
                  <a:path w="10328" h="1940" extrusionOk="0">
                    <a:moveTo>
                      <a:pt x="10306" y="1"/>
                    </a:moveTo>
                    <a:cubicBezTo>
                      <a:pt x="9891" y="37"/>
                      <a:pt x="9503" y="226"/>
                      <a:pt x="9198" y="488"/>
                    </a:cubicBezTo>
                    <a:cubicBezTo>
                      <a:pt x="9021" y="640"/>
                      <a:pt x="8847" y="825"/>
                      <a:pt x="8607" y="856"/>
                    </a:cubicBezTo>
                    <a:cubicBezTo>
                      <a:pt x="8582" y="859"/>
                      <a:pt x="8557" y="861"/>
                      <a:pt x="8532" y="861"/>
                    </a:cubicBezTo>
                    <a:cubicBezTo>
                      <a:pt x="8444" y="861"/>
                      <a:pt x="8355" y="843"/>
                      <a:pt x="8268" y="827"/>
                    </a:cubicBezTo>
                    <a:cubicBezTo>
                      <a:pt x="7863" y="756"/>
                      <a:pt x="7452" y="720"/>
                      <a:pt x="7041" y="720"/>
                    </a:cubicBezTo>
                    <a:cubicBezTo>
                      <a:pt x="6836" y="720"/>
                      <a:pt x="6631" y="729"/>
                      <a:pt x="6426" y="747"/>
                    </a:cubicBezTo>
                    <a:cubicBezTo>
                      <a:pt x="6353" y="753"/>
                      <a:pt x="6278" y="761"/>
                      <a:pt x="6204" y="761"/>
                    </a:cubicBezTo>
                    <a:cubicBezTo>
                      <a:pt x="6155" y="761"/>
                      <a:pt x="6106" y="758"/>
                      <a:pt x="6058" y="748"/>
                    </a:cubicBezTo>
                    <a:cubicBezTo>
                      <a:pt x="5921" y="721"/>
                      <a:pt x="5801" y="647"/>
                      <a:pt x="5682" y="578"/>
                    </a:cubicBezTo>
                    <a:cubicBezTo>
                      <a:pt x="5312" y="366"/>
                      <a:pt x="4924" y="186"/>
                      <a:pt x="4523" y="43"/>
                    </a:cubicBezTo>
                    <a:cubicBezTo>
                      <a:pt x="4448" y="47"/>
                      <a:pt x="4373" y="49"/>
                      <a:pt x="4298" y="49"/>
                    </a:cubicBezTo>
                    <a:cubicBezTo>
                      <a:pt x="4282" y="49"/>
                      <a:pt x="4267" y="49"/>
                      <a:pt x="4251" y="48"/>
                    </a:cubicBezTo>
                    <a:cubicBezTo>
                      <a:pt x="4175" y="47"/>
                      <a:pt x="4096" y="46"/>
                      <a:pt x="4014" y="46"/>
                    </a:cubicBezTo>
                    <a:cubicBezTo>
                      <a:pt x="2580" y="46"/>
                      <a:pt x="337" y="266"/>
                      <a:pt x="0" y="1613"/>
                    </a:cubicBezTo>
                    <a:cubicBezTo>
                      <a:pt x="1125" y="1864"/>
                      <a:pt x="2971" y="1940"/>
                      <a:pt x="4795" y="1940"/>
                    </a:cubicBezTo>
                    <a:cubicBezTo>
                      <a:pt x="6800" y="1940"/>
                      <a:pt x="8776" y="1848"/>
                      <a:pt x="9734" y="1795"/>
                    </a:cubicBezTo>
                    <a:cubicBezTo>
                      <a:pt x="10069" y="1777"/>
                      <a:pt x="10328" y="1523"/>
                      <a:pt x="10323" y="1216"/>
                    </a:cubicBezTo>
                    <a:lnTo>
                      <a:pt x="103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g889a9e79dc_0_121"/>
              <p:cNvSpPr/>
              <p:nvPr/>
            </p:nvSpPr>
            <p:spPr>
              <a:xfrm>
                <a:off x="13867900" y="1672850"/>
                <a:ext cx="164450" cy="234250"/>
              </a:xfrm>
              <a:custGeom>
                <a:avLst/>
                <a:gdLst/>
                <a:ahLst/>
                <a:cxnLst/>
                <a:rect l="l" t="t" r="r" b="b"/>
                <a:pathLst>
                  <a:path w="6578" h="9370" extrusionOk="0">
                    <a:moveTo>
                      <a:pt x="0" y="0"/>
                    </a:moveTo>
                    <a:lnTo>
                      <a:pt x="2422" y="8864"/>
                    </a:lnTo>
                    <a:cubicBezTo>
                      <a:pt x="2535" y="9200"/>
                      <a:pt x="2830" y="9370"/>
                      <a:pt x="3126" y="9370"/>
                    </a:cubicBezTo>
                    <a:cubicBezTo>
                      <a:pt x="3411" y="9370"/>
                      <a:pt x="3697" y="9212"/>
                      <a:pt x="3819" y="8893"/>
                    </a:cubicBezTo>
                    <a:lnTo>
                      <a:pt x="657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g889a9e79dc_0_121"/>
              <p:cNvSpPr/>
              <p:nvPr/>
            </p:nvSpPr>
            <p:spPr>
              <a:xfrm>
                <a:off x="13843250" y="1534475"/>
                <a:ext cx="209175" cy="192900"/>
              </a:xfrm>
              <a:custGeom>
                <a:avLst/>
                <a:gdLst/>
                <a:ahLst/>
                <a:cxnLst/>
                <a:rect l="l" t="t" r="r" b="b"/>
                <a:pathLst>
                  <a:path w="8367" h="7716" extrusionOk="0">
                    <a:moveTo>
                      <a:pt x="4292" y="1"/>
                    </a:moveTo>
                    <a:cubicBezTo>
                      <a:pt x="2611" y="1"/>
                      <a:pt x="979" y="980"/>
                      <a:pt x="363" y="2577"/>
                    </a:cubicBezTo>
                    <a:cubicBezTo>
                      <a:pt x="0" y="3518"/>
                      <a:pt x="29" y="4736"/>
                      <a:pt x="817" y="5363"/>
                    </a:cubicBezTo>
                    <a:cubicBezTo>
                      <a:pt x="813" y="5363"/>
                      <a:pt x="809" y="5363"/>
                      <a:pt x="805" y="5363"/>
                    </a:cubicBezTo>
                    <a:cubicBezTo>
                      <a:pt x="431" y="5363"/>
                      <a:pt x="113" y="5739"/>
                      <a:pt x="138" y="6113"/>
                    </a:cubicBezTo>
                    <a:cubicBezTo>
                      <a:pt x="165" y="6491"/>
                      <a:pt x="498" y="6811"/>
                      <a:pt x="872" y="6866"/>
                    </a:cubicBezTo>
                    <a:cubicBezTo>
                      <a:pt x="917" y="6873"/>
                      <a:pt x="962" y="6876"/>
                      <a:pt x="1006" y="6876"/>
                    </a:cubicBezTo>
                    <a:cubicBezTo>
                      <a:pt x="1337" y="6876"/>
                      <a:pt x="1663" y="6701"/>
                      <a:pt x="1870" y="6439"/>
                    </a:cubicBezTo>
                    <a:lnTo>
                      <a:pt x="1870" y="6439"/>
                    </a:lnTo>
                    <a:cubicBezTo>
                      <a:pt x="1771" y="6953"/>
                      <a:pt x="2104" y="7533"/>
                      <a:pt x="2613" y="7652"/>
                    </a:cubicBezTo>
                    <a:cubicBezTo>
                      <a:pt x="2670" y="7665"/>
                      <a:pt x="2728" y="7671"/>
                      <a:pt x="2786" y="7671"/>
                    </a:cubicBezTo>
                    <a:cubicBezTo>
                      <a:pt x="3246" y="7671"/>
                      <a:pt x="3702" y="7277"/>
                      <a:pt x="3682" y="6812"/>
                    </a:cubicBezTo>
                    <a:lnTo>
                      <a:pt x="3682" y="6812"/>
                    </a:lnTo>
                    <a:cubicBezTo>
                      <a:pt x="3799" y="7278"/>
                      <a:pt x="4194" y="7703"/>
                      <a:pt x="4673" y="7715"/>
                    </a:cubicBezTo>
                    <a:cubicBezTo>
                      <a:pt x="4679" y="7716"/>
                      <a:pt x="4686" y="7716"/>
                      <a:pt x="4692" y="7716"/>
                    </a:cubicBezTo>
                    <a:cubicBezTo>
                      <a:pt x="5150" y="7716"/>
                      <a:pt x="5474" y="7285"/>
                      <a:pt x="5449" y="6853"/>
                    </a:cubicBezTo>
                    <a:lnTo>
                      <a:pt x="5449" y="6853"/>
                    </a:lnTo>
                    <a:cubicBezTo>
                      <a:pt x="5569" y="7193"/>
                      <a:pt x="5879" y="7479"/>
                      <a:pt x="6245" y="7479"/>
                    </a:cubicBezTo>
                    <a:cubicBezTo>
                      <a:pt x="6291" y="7479"/>
                      <a:pt x="6337" y="7474"/>
                      <a:pt x="6384" y="7465"/>
                    </a:cubicBezTo>
                    <a:cubicBezTo>
                      <a:pt x="6898" y="7364"/>
                      <a:pt x="7145" y="6777"/>
                      <a:pt x="6961" y="6318"/>
                    </a:cubicBezTo>
                    <a:lnTo>
                      <a:pt x="6961" y="6318"/>
                    </a:lnTo>
                    <a:cubicBezTo>
                      <a:pt x="7049" y="6511"/>
                      <a:pt x="7268" y="6624"/>
                      <a:pt x="7484" y="6624"/>
                    </a:cubicBezTo>
                    <a:cubicBezTo>
                      <a:pt x="7515" y="6624"/>
                      <a:pt x="7546" y="6622"/>
                      <a:pt x="7576" y="6617"/>
                    </a:cubicBezTo>
                    <a:cubicBezTo>
                      <a:pt x="7828" y="6579"/>
                      <a:pt x="8041" y="6404"/>
                      <a:pt x="8184" y="6193"/>
                    </a:cubicBezTo>
                    <a:cubicBezTo>
                      <a:pt x="8232" y="6127"/>
                      <a:pt x="8269" y="6053"/>
                      <a:pt x="8295" y="5975"/>
                    </a:cubicBezTo>
                    <a:cubicBezTo>
                      <a:pt x="8367" y="5725"/>
                      <a:pt x="8248" y="5452"/>
                      <a:pt x="8062" y="5269"/>
                    </a:cubicBezTo>
                    <a:cubicBezTo>
                      <a:pt x="7877" y="5087"/>
                      <a:pt x="7633" y="4979"/>
                      <a:pt x="7396" y="4874"/>
                    </a:cubicBezTo>
                    <a:cubicBezTo>
                      <a:pt x="7766" y="4645"/>
                      <a:pt x="7993" y="4264"/>
                      <a:pt x="8073" y="3853"/>
                    </a:cubicBezTo>
                    <a:cubicBezTo>
                      <a:pt x="8099" y="3712"/>
                      <a:pt x="8110" y="3569"/>
                      <a:pt x="8103" y="3425"/>
                    </a:cubicBezTo>
                    <a:cubicBezTo>
                      <a:pt x="8069" y="2831"/>
                      <a:pt x="7878" y="2256"/>
                      <a:pt x="7550" y="1759"/>
                    </a:cubicBezTo>
                    <a:cubicBezTo>
                      <a:pt x="6871" y="730"/>
                      <a:pt x="5676" y="47"/>
                      <a:pt x="4443" y="3"/>
                    </a:cubicBezTo>
                    <a:cubicBezTo>
                      <a:pt x="4393" y="2"/>
                      <a:pt x="4343" y="1"/>
                      <a:pt x="429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g889a9e79dc_0_121"/>
              <p:cNvSpPr/>
              <p:nvPr/>
            </p:nvSpPr>
            <p:spPr>
              <a:xfrm>
                <a:off x="14122525" y="1604525"/>
                <a:ext cx="650200" cy="1275800"/>
              </a:xfrm>
              <a:custGeom>
                <a:avLst/>
                <a:gdLst/>
                <a:ahLst/>
                <a:cxnLst/>
                <a:rect l="l" t="t" r="r" b="b"/>
                <a:pathLst>
                  <a:path w="26008" h="51032" extrusionOk="0">
                    <a:moveTo>
                      <a:pt x="9572" y="0"/>
                    </a:moveTo>
                    <a:lnTo>
                      <a:pt x="9572" y="0"/>
                    </a:lnTo>
                    <a:cubicBezTo>
                      <a:pt x="9391" y="2"/>
                      <a:pt x="8837" y="112"/>
                      <a:pt x="8658" y="114"/>
                    </a:cubicBezTo>
                    <a:cubicBezTo>
                      <a:pt x="8289" y="2047"/>
                      <a:pt x="5380" y="7820"/>
                      <a:pt x="4201" y="10011"/>
                    </a:cubicBezTo>
                    <a:cubicBezTo>
                      <a:pt x="2158" y="13812"/>
                      <a:pt x="6488" y="17417"/>
                      <a:pt x="6488" y="17417"/>
                    </a:cubicBezTo>
                    <a:lnTo>
                      <a:pt x="0" y="48913"/>
                    </a:lnTo>
                    <a:cubicBezTo>
                      <a:pt x="0" y="48913"/>
                      <a:pt x="5014" y="51031"/>
                      <a:pt x="12886" y="51031"/>
                    </a:cubicBezTo>
                    <a:cubicBezTo>
                      <a:pt x="16677" y="51031"/>
                      <a:pt x="21131" y="50540"/>
                      <a:pt x="26007" y="49084"/>
                    </a:cubicBezTo>
                    <a:cubicBezTo>
                      <a:pt x="24103" y="40210"/>
                      <a:pt x="19360" y="17593"/>
                      <a:pt x="19360" y="17593"/>
                    </a:cubicBezTo>
                    <a:lnTo>
                      <a:pt x="20959" y="13285"/>
                    </a:lnTo>
                    <a:lnTo>
                      <a:pt x="19064" y="952"/>
                    </a:lnTo>
                    <a:lnTo>
                      <a:pt x="18422" y="769"/>
                    </a:lnTo>
                    <a:cubicBezTo>
                      <a:pt x="18422" y="769"/>
                      <a:pt x="17827" y="4161"/>
                      <a:pt x="17077" y="7986"/>
                    </a:cubicBezTo>
                    <a:cubicBezTo>
                      <a:pt x="16821" y="9286"/>
                      <a:pt x="15758" y="10285"/>
                      <a:pt x="14441" y="10427"/>
                    </a:cubicBezTo>
                    <a:cubicBezTo>
                      <a:pt x="14002" y="10475"/>
                      <a:pt x="13588" y="10497"/>
                      <a:pt x="13199" y="10497"/>
                    </a:cubicBezTo>
                    <a:cubicBezTo>
                      <a:pt x="10785" y="10497"/>
                      <a:pt x="9314" y="9653"/>
                      <a:pt x="8457" y="8847"/>
                    </a:cubicBezTo>
                    <a:cubicBezTo>
                      <a:pt x="7745" y="8177"/>
                      <a:pt x="7468" y="7165"/>
                      <a:pt x="7715" y="6219"/>
                    </a:cubicBezTo>
                    <a:lnTo>
                      <a:pt x="957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g889a9e79dc_0_121"/>
              <p:cNvSpPr/>
              <p:nvPr/>
            </p:nvSpPr>
            <p:spPr>
              <a:xfrm>
                <a:off x="14268225" y="2039900"/>
                <a:ext cx="362500" cy="120450"/>
              </a:xfrm>
              <a:custGeom>
                <a:avLst/>
                <a:gdLst/>
                <a:ahLst/>
                <a:cxnLst/>
                <a:rect l="l" t="t" r="r" b="b"/>
                <a:pathLst>
                  <a:path w="14500" h="4818" extrusionOk="0">
                    <a:moveTo>
                      <a:pt x="660" y="0"/>
                    </a:moveTo>
                    <a:lnTo>
                      <a:pt x="0" y="3206"/>
                    </a:lnTo>
                    <a:cubicBezTo>
                      <a:pt x="245" y="3295"/>
                      <a:pt x="492" y="3381"/>
                      <a:pt x="741" y="3458"/>
                    </a:cubicBezTo>
                    <a:cubicBezTo>
                      <a:pt x="2043" y="3860"/>
                      <a:pt x="3380" y="4146"/>
                      <a:pt x="4728" y="4344"/>
                    </a:cubicBezTo>
                    <a:cubicBezTo>
                      <a:pt x="4751" y="4348"/>
                      <a:pt x="5153" y="4401"/>
                      <a:pt x="5142" y="4401"/>
                    </a:cubicBezTo>
                    <a:cubicBezTo>
                      <a:pt x="5141" y="4401"/>
                      <a:pt x="5135" y="4400"/>
                      <a:pt x="5123" y="4399"/>
                    </a:cubicBezTo>
                    <a:lnTo>
                      <a:pt x="5123" y="4399"/>
                    </a:lnTo>
                    <a:cubicBezTo>
                      <a:pt x="5219" y="4411"/>
                      <a:pt x="5314" y="4422"/>
                      <a:pt x="5409" y="4434"/>
                    </a:cubicBezTo>
                    <a:cubicBezTo>
                      <a:pt x="5757" y="4473"/>
                      <a:pt x="6105" y="4511"/>
                      <a:pt x="6454" y="4542"/>
                    </a:cubicBezTo>
                    <a:cubicBezTo>
                      <a:pt x="7141" y="4604"/>
                      <a:pt x="7830" y="4655"/>
                      <a:pt x="8519" y="4689"/>
                    </a:cubicBezTo>
                    <a:cubicBezTo>
                      <a:pt x="9937" y="4758"/>
                      <a:pt x="11391" y="4817"/>
                      <a:pt x="12850" y="4817"/>
                    </a:cubicBezTo>
                    <a:cubicBezTo>
                      <a:pt x="13400" y="4817"/>
                      <a:pt x="13950" y="4809"/>
                      <a:pt x="14500" y="4789"/>
                    </a:cubicBezTo>
                    <a:cubicBezTo>
                      <a:pt x="13912" y="1991"/>
                      <a:pt x="13532" y="177"/>
                      <a:pt x="13532" y="177"/>
                    </a:cubicBezTo>
                    <a:cubicBezTo>
                      <a:pt x="12507" y="435"/>
                      <a:pt x="10972" y="526"/>
                      <a:pt x="9316" y="526"/>
                    </a:cubicBezTo>
                    <a:cubicBezTo>
                      <a:pt x="5339" y="526"/>
                      <a:pt x="660" y="0"/>
                      <a:pt x="66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889a9e79dc_0_121"/>
              <p:cNvSpPr/>
              <p:nvPr/>
            </p:nvSpPr>
            <p:spPr>
              <a:xfrm>
                <a:off x="13881450" y="1735475"/>
                <a:ext cx="78275" cy="166825"/>
              </a:xfrm>
              <a:custGeom>
                <a:avLst/>
                <a:gdLst/>
                <a:ahLst/>
                <a:cxnLst/>
                <a:rect l="l" t="t" r="r" b="b"/>
                <a:pathLst>
                  <a:path w="3131" h="6673" extrusionOk="0">
                    <a:moveTo>
                      <a:pt x="2051" y="0"/>
                    </a:moveTo>
                    <a:cubicBezTo>
                      <a:pt x="1432" y="0"/>
                      <a:pt x="847" y="392"/>
                      <a:pt x="522" y="923"/>
                    </a:cubicBezTo>
                    <a:cubicBezTo>
                      <a:pt x="0" y="1772"/>
                      <a:pt x="16" y="2797"/>
                      <a:pt x="216" y="3743"/>
                    </a:cubicBezTo>
                    <a:cubicBezTo>
                      <a:pt x="438" y="4802"/>
                      <a:pt x="955" y="5706"/>
                      <a:pt x="1435" y="6672"/>
                    </a:cubicBezTo>
                    <a:lnTo>
                      <a:pt x="1431" y="5287"/>
                    </a:lnTo>
                    <a:cubicBezTo>
                      <a:pt x="1243" y="4657"/>
                      <a:pt x="1504" y="3917"/>
                      <a:pt x="2048" y="3545"/>
                    </a:cubicBezTo>
                    <a:cubicBezTo>
                      <a:pt x="2216" y="3430"/>
                      <a:pt x="2408" y="3346"/>
                      <a:pt x="2551" y="3200"/>
                    </a:cubicBezTo>
                    <a:cubicBezTo>
                      <a:pt x="2694" y="3055"/>
                      <a:pt x="2774" y="2816"/>
                      <a:pt x="2662" y="2646"/>
                    </a:cubicBezTo>
                    <a:cubicBezTo>
                      <a:pt x="2565" y="2499"/>
                      <a:pt x="2367" y="2461"/>
                      <a:pt x="2191" y="2449"/>
                    </a:cubicBezTo>
                    <a:cubicBezTo>
                      <a:pt x="2118" y="2444"/>
                      <a:pt x="2045" y="2442"/>
                      <a:pt x="1971" y="2442"/>
                    </a:cubicBezTo>
                    <a:cubicBezTo>
                      <a:pt x="1783" y="2442"/>
                      <a:pt x="1594" y="2458"/>
                      <a:pt x="1408" y="2490"/>
                    </a:cubicBezTo>
                    <a:lnTo>
                      <a:pt x="1408" y="2490"/>
                    </a:lnTo>
                    <a:cubicBezTo>
                      <a:pt x="1906" y="2397"/>
                      <a:pt x="2378" y="2203"/>
                      <a:pt x="2797" y="1918"/>
                    </a:cubicBezTo>
                    <a:cubicBezTo>
                      <a:pt x="2902" y="1847"/>
                      <a:pt x="3005" y="1767"/>
                      <a:pt x="3066" y="1657"/>
                    </a:cubicBezTo>
                    <a:cubicBezTo>
                      <a:pt x="3125" y="1546"/>
                      <a:pt x="3130" y="1396"/>
                      <a:pt x="3047" y="1301"/>
                    </a:cubicBezTo>
                    <a:cubicBezTo>
                      <a:pt x="2980" y="1227"/>
                      <a:pt x="2872" y="1202"/>
                      <a:pt x="2773" y="1187"/>
                    </a:cubicBezTo>
                    <a:cubicBezTo>
                      <a:pt x="2619" y="1163"/>
                      <a:pt x="2464" y="1152"/>
                      <a:pt x="2310" y="1152"/>
                    </a:cubicBezTo>
                    <a:cubicBezTo>
                      <a:pt x="1948" y="1152"/>
                      <a:pt x="1587" y="1216"/>
                      <a:pt x="1244" y="1342"/>
                    </a:cubicBezTo>
                    <a:cubicBezTo>
                      <a:pt x="1661" y="1138"/>
                      <a:pt x="2100" y="915"/>
                      <a:pt x="2342" y="518"/>
                    </a:cubicBezTo>
                    <a:cubicBezTo>
                      <a:pt x="2426" y="379"/>
                      <a:pt x="2472" y="177"/>
                      <a:pt x="2349" y="71"/>
                    </a:cubicBezTo>
                    <a:cubicBezTo>
                      <a:pt x="2291" y="19"/>
                      <a:pt x="2207" y="7"/>
                      <a:pt x="2130" y="2"/>
                    </a:cubicBezTo>
                    <a:cubicBezTo>
                      <a:pt x="2103" y="1"/>
                      <a:pt x="2077" y="0"/>
                      <a:pt x="205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g889a9e79dc_0_121"/>
              <p:cNvSpPr/>
              <p:nvPr/>
            </p:nvSpPr>
            <p:spPr>
              <a:xfrm>
                <a:off x="13970625" y="1730425"/>
                <a:ext cx="41025" cy="82000"/>
              </a:xfrm>
              <a:custGeom>
                <a:avLst/>
                <a:gdLst/>
                <a:ahLst/>
                <a:cxnLst/>
                <a:rect l="l" t="t" r="r" b="b"/>
                <a:pathLst>
                  <a:path w="1641" h="3280" extrusionOk="0">
                    <a:moveTo>
                      <a:pt x="320" y="1"/>
                    </a:moveTo>
                    <a:cubicBezTo>
                      <a:pt x="304" y="1"/>
                      <a:pt x="287" y="2"/>
                      <a:pt x="271" y="5"/>
                    </a:cubicBezTo>
                    <a:cubicBezTo>
                      <a:pt x="108" y="31"/>
                      <a:pt x="5" y="210"/>
                      <a:pt x="3" y="376"/>
                    </a:cubicBezTo>
                    <a:cubicBezTo>
                      <a:pt x="1" y="542"/>
                      <a:pt x="73" y="698"/>
                      <a:pt x="140" y="850"/>
                    </a:cubicBezTo>
                    <a:cubicBezTo>
                      <a:pt x="494" y="1643"/>
                      <a:pt x="712" y="2408"/>
                      <a:pt x="747" y="3279"/>
                    </a:cubicBezTo>
                    <a:cubicBezTo>
                      <a:pt x="833" y="3273"/>
                      <a:pt x="894" y="3195"/>
                      <a:pt x="942" y="3123"/>
                    </a:cubicBezTo>
                    <a:cubicBezTo>
                      <a:pt x="1103" y="2878"/>
                      <a:pt x="1239" y="2615"/>
                      <a:pt x="1344" y="2340"/>
                    </a:cubicBezTo>
                    <a:cubicBezTo>
                      <a:pt x="1641" y="1571"/>
                      <a:pt x="1317" y="455"/>
                      <a:pt x="539" y="63"/>
                    </a:cubicBezTo>
                    <a:cubicBezTo>
                      <a:pt x="471" y="29"/>
                      <a:pt x="395" y="1"/>
                      <a:pt x="3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g889a9e79dc_0_121"/>
              <p:cNvSpPr/>
              <p:nvPr/>
            </p:nvSpPr>
            <p:spPr>
              <a:xfrm>
                <a:off x="14122475" y="2758625"/>
                <a:ext cx="650225" cy="121675"/>
              </a:xfrm>
              <a:custGeom>
                <a:avLst/>
                <a:gdLst/>
                <a:ahLst/>
                <a:cxnLst/>
                <a:rect l="l" t="t" r="r" b="b"/>
                <a:pathLst>
                  <a:path w="26009" h="4867" extrusionOk="0">
                    <a:moveTo>
                      <a:pt x="568" y="0"/>
                    </a:moveTo>
                    <a:lnTo>
                      <a:pt x="1" y="2748"/>
                    </a:lnTo>
                    <a:cubicBezTo>
                      <a:pt x="1" y="2748"/>
                      <a:pt x="5016" y="4867"/>
                      <a:pt x="12888" y="4867"/>
                    </a:cubicBezTo>
                    <a:cubicBezTo>
                      <a:pt x="16679" y="4867"/>
                      <a:pt x="21133" y="4375"/>
                      <a:pt x="26008" y="2920"/>
                    </a:cubicBezTo>
                    <a:cubicBezTo>
                      <a:pt x="25841" y="2141"/>
                      <a:pt x="25653" y="1255"/>
                      <a:pt x="25447" y="289"/>
                    </a:cubicBezTo>
                    <a:cubicBezTo>
                      <a:pt x="21838" y="1612"/>
                      <a:pt x="17908" y="2112"/>
                      <a:pt x="13978" y="2112"/>
                    </a:cubicBezTo>
                    <a:cubicBezTo>
                      <a:pt x="12317" y="2112"/>
                      <a:pt x="10657" y="2023"/>
                      <a:pt x="9021" y="1868"/>
                    </a:cubicBezTo>
                    <a:cubicBezTo>
                      <a:pt x="6153" y="1598"/>
                      <a:pt x="3205" y="1100"/>
                      <a:pt x="56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g889a9e79dc_0_121"/>
              <p:cNvSpPr/>
              <p:nvPr/>
            </p:nvSpPr>
            <p:spPr>
              <a:xfrm>
                <a:off x="14518500" y="2110750"/>
                <a:ext cx="641825" cy="706675"/>
              </a:xfrm>
              <a:custGeom>
                <a:avLst/>
                <a:gdLst/>
                <a:ahLst/>
                <a:cxnLst/>
                <a:rect l="l" t="t" r="r" b="b"/>
                <a:pathLst>
                  <a:path w="25673" h="28267" extrusionOk="0">
                    <a:moveTo>
                      <a:pt x="18036" y="0"/>
                    </a:moveTo>
                    <a:lnTo>
                      <a:pt x="0" y="5245"/>
                    </a:lnTo>
                    <a:lnTo>
                      <a:pt x="3486" y="25379"/>
                    </a:lnTo>
                    <a:cubicBezTo>
                      <a:pt x="3778" y="27069"/>
                      <a:pt x="5245" y="28266"/>
                      <a:pt x="6906" y="28266"/>
                    </a:cubicBezTo>
                    <a:cubicBezTo>
                      <a:pt x="7094" y="28266"/>
                      <a:pt x="7284" y="28251"/>
                      <a:pt x="7475" y="28219"/>
                    </a:cubicBezTo>
                    <a:cubicBezTo>
                      <a:pt x="11583" y="27541"/>
                      <a:pt x="18533" y="26114"/>
                      <a:pt x="23391" y="23644"/>
                    </a:cubicBezTo>
                    <a:cubicBezTo>
                      <a:pt x="24946" y="22853"/>
                      <a:pt x="25673" y="21032"/>
                      <a:pt x="25092" y="19387"/>
                    </a:cubicBezTo>
                    <a:cubicBezTo>
                      <a:pt x="22263" y="11372"/>
                      <a:pt x="18036" y="0"/>
                      <a:pt x="180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889a9e79dc_0_121"/>
              <p:cNvSpPr/>
              <p:nvPr/>
            </p:nvSpPr>
            <p:spPr>
              <a:xfrm>
                <a:off x="14488475" y="1620500"/>
                <a:ext cx="276050" cy="710900"/>
              </a:xfrm>
              <a:custGeom>
                <a:avLst/>
                <a:gdLst/>
                <a:ahLst/>
                <a:cxnLst/>
                <a:rect l="l" t="t" r="r" b="b"/>
                <a:pathLst>
                  <a:path w="11042" h="28436" extrusionOk="0">
                    <a:moveTo>
                      <a:pt x="4075" y="0"/>
                    </a:moveTo>
                    <a:cubicBezTo>
                      <a:pt x="1" y="0"/>
                      <a:pt x="1877" y="6638"/>
                      <a:pt x="2579" y="8813"/>
                    </a:cubicBezTo>
                    <a:cubicBezTo>
                      <a:pt x="4654" y="15247"/>
                      <a:pt x="6717" y="21745"/>
                      <a:pt x="7993" y="28394"/>
                    </a:cubicBezTo>
                    <a:cubicBezTo>
                      <a:pt x="8520" y="28421"/>
                      <a:pt x="9050" y="28436"/>
                      <a:pt x="9578" y="28436"/>
                    </a:cubicBezTo>
                    <a:cubicBezTo>
                      <a:pt x="10067" y="28407"/>
                      <a:pt x="10554" y="28369"/>
                      <a:pt x="11040" y="28321"/>
                    </a:cubicBezTo>
                    <a:cubicBezTo>
                      <a:pt x="11041" y="25677"/>
                      <a:pt x="11037" y="22868"/>
                      <a:pt x="11027" y="22458"/>
                    </a:cubicBezTo>
                    <a:cubicBezTo>
                      <a:pt x="10947" y="18758"/>
                      <a:pt x="10541" y="15070"/>
                      <a:pt x="9920" y="11423"/>
                    </a:cubicBezTo>
                    <a:cubicBezTo>
                      <a:pt x="9548" y="9239"/>
                      <a:pt x="8954" y="7095"/>
                      <a:pt x="8222" y="5003"/>
                    </a:cubicBezTo>
                    <a:cubicBezTo>
                      <a:pt x="8135" y="4755"/>
                      <a:pt x="8047" y="4508"/>
                      <a:pt x="7957" y="4262"/>
                    </a:cubicBezTo>
                    <a:cubicBezTo>
                      <a:pt x="7263" y="2375"/>
                      <a:pt x="6797" y="186"/>
                      <a:pt x="4366" y="11"/>
                    </a:cubicBezTo>
                    <a:cubicBezTo>
                      <a:pt x="4266" y="4"/>
                      <a:pt x="4169" y="0"/>
                      <a:pt x="40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g889a9e79dc_0_121"/>
              <p:cNvSpPr/>
              <p:nvPr/>
            </p:nvSpPr>
            <p:spPr>
              <a:xfrm>
                <a:off x="14488925" y="1612825"/>
                <a:ext cx="181100" cy="708075"/>
              </a:xfrm>
              <a:custGeom>
                <a:avLst/>
                <a:gdLst/>
                <a:ahLst/>
                <a:cxnLst/>
                <a:rect l="l" t="t" r="r" b="b"/>
                <a:pathLst>
                  <a:path w="7244" h="28323" extrusionOk="0">
                    <a:moveTo>
                      <a:pt x="4503" y="1"/>
                    </a:moveTo>
                    <a:cubicBezTo>
                      <a:pt x="3648" y="1"/>
                      <a:pt x="2824" y="446"/>
                      <a:pt x="2168" y="1041"/>
                    </a:cubicBezTo>
                    <a:cubicBezTo>
                      <a:pt x="897" y="2194"/>
                      <a:pt x="271" y="3929"/>
                      <a:pt x="135" y="5641"/>
                    </a:cubicBezTo>
                    <a:cubicBezTo>
                      <a:pt x="1" y="7353"/>
                      <a:pt x="305" y="9066"/>
                      <a:pt x="638" y="10750"/>
                    </a:cubicBezTo>
                    <a:cubicBezTo>
                      <a:pt x="1706" y="16162"/>
                      <a:pt x="3694" y="22590"/>
                      <a:pt x="5166" y="28014"/>
                    </a:cubicBezTo>
                    <a:cubicBezTo>
                      <a:pt x="5244" y="28093"/>
                      <a:pt x="5324" y="28170"/>
                      <a:pt x="5405" y="28244"/>
                    </a:cubicBezTo>
                    <a:cubicBezTo>
                      <a:pt x="5579" y="28297"/>
                      <a:pt x="5759" y="28323"/>
                      <a:pt x="5940" y="28323"/>
                    </a:cubicBezTo>
                    <a:cubicBezTo>
                      <a:pt x="6079" y="28323"/>
                      <a:pt x="6218" y="28307"/>
                      <a:pt x="6355" y="28276"/>
                    </a:cubicBezTo>
                    <a:cubicBezTo>
                      <a:pt x="6760" y="28180"/>
                      <a:pt x="7033" y="28006"/>
                      <a:pt x="7200" y="27768"/>
                    </a:cubicBezTo>
                    <a:cubicBezTo>
                      <a:pt x="7219" y="27647"/>
                      <a:pt x="7235" y="27525"/>
                      <a:pt x="7244" y="27403"/>
                    </a:cubicBezTo>
                    <a:cubicBezTo>
                      <a:pt x="5535" y="22166"/>
                      <a:pt x="3623" y="15438"/>
                      <a:pt x="2806" y="10058"/>
                    </a:cubicBezTo>
                    <a:cubicBezTo>
                      <a:pt x="2488" y="7966"/>
                      <a:pt x="2009" y="5802"/>
                      <a:pt x="2407" y="3686"/>
                    </a:cubicBezTo>
                    <a:cubicBezTo>
                      <a:pt x="2687" y="2202"/>
                      <a:pt x="3333" y="900"/>
                      <a:pt x="4910" y="800"/>
                    </a:cubicBezTo>
                    <a:cubicBezTo>
                      <a:pt x="5050" y="780"/>
                      <a:pt x="5195" y="768"/>
                      <a:pt x="5339" y="768"/>
                    </a:cubicBezTo>
                    <a:cubicBezTo>
                      <a:pt x="5470" y="768"/>
                      <a:pt x="5601" y="778"/>
                      <a:pt x="5728" y="803"/>
                    </a:cubicBezTo>
                    <a:cubicBezTo>
                      <a:pt x="5855" y="828"/>
                      <a:pt x="6203" y="878"/>
                      <a:pt x="6268" y="1010"/>
                    </a:cubicBezTo>
                    <a:cubicBezTo>
                      <a:pt x="6107" y="681"/>
                      <a:pt x="5915" y="421"/>
                      <a:pt x="5587" y="257"/>
                    </a:cubicBezTo>
                    <a:cubicBezTo>
                      <a:pt x="5227" y="79"/>
                      <a:pt x="4862" y="1"/>
                      <a:pt x="45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g889a9e79dc_0_121"/>
              <p:cNvSpPr/>
              <p:nvPr/>
            </p:nvSpPr>
            <p:spPr>
              <a:xfrm>
                <a:off x="14746225" y="1856400"/>
                <a:ext cx="175275" cy="401475"/>
              </a:xfrm>
              <a:custGeom>
                <a:avLst/>
                <a:gdLst/>
                <a:ahLst/>
                <a:cxnLst/>
                <a:rect l="l" t="t" r="r" b="b"/>
                <a:pathLst>
                  <a:path w="7011" h="16059" extrusionOk="0">
                    <a:moveTo>
                      <a:pt x="540" y="1"/>
                    </a:moveTo>
                    <a:cubicBezTo>
                      <a:pt x="316" y="1"/>
                      <a:pt x="94" y="142"/>
                      <a:pt x="43" y="405"/>
                    </a:cubicBezTo>
                    <a:cubicBezTo>
                      <a:pt x="42" y="412"/>
                      <a:pt x="40" y="419"/>
                      <a:pt x="39" y="426"/>
                    </a:cubicBezTo>
                    <a:cubicBezTo>
                      <a:pt x="1" y="622"/>
                      <a:pt x="74" y="826"/>
                      <a:pt x="239" y="940"/>
                    </a:cubicBezTo>
                    <a:cubicBezTo>
                      <a:pt x="619" y="1205"/>
                      <a:pt x="811" y="1683"/>
                      <a:pt x="456" y="2173"/>
                    </a:cubicBezTo>
                    <a:cubicBezTo>
                      <a:pt x="430" y="2210"/>
                      <a:pt x="402" y="2246"/>
                      <a:pt x="373" y="2282"/>
                    </a:cubicBezTo>
                    <a:cubicBezTo>
                      <a:pt x="265" y="2422"/>
                      <a:pt x="240" y="2609"/>
                      <a:pt x="306" y="2773"/>
                    </a:cubicBezTo>
                    <a:cubicBezTo>
                      <a:pt x="2366" y="8042"/>
                      <a:pt x="4412" y="14051"/>
                      <a:pt x="4972" y="15714"/>
                    </a:cubicBezTo>
                    <a:cubicBezTo>
                      <a:pt x="5043" y="15924"/>
                      <a:pt x="5241" y="16059"/>
                      <a:pt x="5453" y="16059"/>
                    </a:cubicBezTo>
                    <a:cubicBezTo>
                      <a:pt x="5495" y="16059"/>
                      <a:pt x="5537" y="16054"/>
                      <a:pt x="5580" y="16043"/>
                    </a:cubicBezTo>
                    <a:lnTo>
                      <a:pt x="6570" y="15788"/>
                    </a:lnTo>
                    <a:cubicBezTo>
                      <a:pt x="6847" y="15717"/>
                      <a:pt x="7010" y="15431"/>
                      <a:pt x="6933" y="15157"/>
                    </a:cubicBezTo>
                    <a:cubicBezTo>
                      <a:pt x="5379" y="9763"/>
                      <a:pt x="3059" y="4460"/>
                      <a:pt x="994" y="283"/>
                    </a:cubicBezTo>
                    <a:cubicBezTo>
                      <a:pt x="900" y="91"/>
                      <a:pt x="719" y="1"/>
                      <a:pt x="5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g889a9e79dc_0_121"/>
              <p:cNvSpPr/>
              <p:nvPr/>
            </p:nvSpPr>
            <p:spPr>
              <a:xfrm>
                <a:off x="14226925" y="1081475"/>
                <a:ext cx="396275" cy="456875"/>
              </a:xfrm>
              <a:custGeom>
                <a:avLst/>
                <a:gdLst/>
                <a:ahLst/>
                <a:cxnLst/>
                <a:rect l="l" t="t" r="r" b="b"/>
                <a:pathLst>
                  <a:path w="15851" h="18275" extrusionOk="0">
                    <a:moveTo>
                      <a:pt x="8369" y="1"/>
                    </a:moveTo>
                    <a:cubicBezTo>
                      <a:pt x="8248" y="1"/>
                      <a:pt x="8126" y="4"/>
                      <a:pt x="8003" y="10"/>
                    </a:cubicBezTo>
                    <a:lnTo>
                      <a:pt x="6927" y="65"/>
                    </a:lnTo>
                    <a:cubicBezTo>
                      <a:pt x="3013" y="264"/>
                      <a:pt x="1" y="3597"/>
                      <a:pt x="199" y="7513"/>
                    </a:cubicBezTo>
                    <a:lnTo>
                      <a:pt x="469" y="12804"/>
                    </a:lnTo>
                    <a:cubicBezTo>
                      <a:pt x="624" y="15883"/>
                      <a:pt x="3170" y="18274"/>
                      <a:pt x="6218" y="18274"/>
                    </a:cubicBezTo>
                    <a:cubicBezTo>
                      <a:pt x="6317" y="18274"/>
                      <a:pt x="6416" y="18272"/>
                      <a:pt x="6515" y="18267"/>
                    </a:cubicBezTo>
                    <a:lnTo>
                      <a:pt x="8924" y="18145"/>
                    </a:lnTo>
                    <a:cubicBezTo>
                      <a:pt x="12838" y="17946"/>
                      <a:pt x="15850" y="14612"/>
                      <a:pt x="15652" y="10698"/>
                    </a:cubicBezTo>
                    <a:lnTo>
                      <a:pt x="15451" y="6739"/>
                    </a:lnTo>
                    <a:cubicBezTo>
                      <a:pt x="15258" y="2946"/>
                      <a:pt x="12123" y="1"/>
                      <a:pt x="836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g889a9e79dc_0_121"/>
              <p:cNvSpPr/>
              <p:nvPr/>
            </p:nvSpPr>
            <p:spPr>
              <a:xfrm>
                <a:off x="14430200" y="1242400"/>
                <a:ext cx="71100" cy="31750"/>
              </a:xfrm>
              <a:custGeom>
                <a:avLst/>
                <a:gdLst/>
                <a:ahLst/>
                <a:cxnLst/>
                <a:rect l="l" t="t" r="r" b="b"/>
                <a:pathLst>
                  <a:path w="2844" h="1270" extrusionOk="0">
                    <a:moveTo>
                      <a:pt x="823" y="1"/>
                    </a:moveTo>
                    <a:cubicBezTo>
                      <a:pt x="620" y="1"/>
                      <a:pt x="414" y="27"/>
                      <a:pt x="209" y="81"/>
                    </a:cubicBezTo>
                    <a:cubicBezTo>
                      <a:pt x="1" y="137"/>
                      <a:pt x="66" y="440"/>
                      <a:pt x="255" y="440"/>
                    </a:cubicBezTo>
                    <a:cubicBezTo>
                      <a:pt x="272" y="440"/>
                      <a:pt x="289" y="437"/>
                      <a:pt x="307" y="433"/>
                    </a:cubicBezTo>
                    <a:cubicBezTo>
                      <a:pt x="479" y="387"/>
                      <a:pt x="654" y="364"/>
                      <a:pt x="827" y="364"/>
                    </a:cubicBezTo>
                    <a:cubicBezTo>
                      <a:pt x="1454" y="364"/>
                      <a:pt x="2054" y="658"/>
                      <a:pt x="2434" y="1189"/>
                    </a:cubicBezTo>
                    <a:cubicBezTo>
                      <a:pt x="2474" y="1246"/>
                      <a:pt x="2531" y="1269"/>
                      <a:pt x="2586" y="1269"/>
                    </a:cubicBezTo>
                    <a:cubicBezTo>
                      <a:pt x="2717" y="1269"/>
                      <a:pt x="2844" y="1140"/>
                      <a:pt x="2748" y="1006"/>
                    </a:cubicBezTo>
                    <a:cubicBezTo>
                      <a:pt x="2290" y="366"/>
                      <a:pt x="1578" y="1"/>
                      <a:pt x="823" y="1"/>
                    </a:cubicBezTo>
                    <a:close/>
                  </a:path>
                </a:pathLst>
              </a:custGeom>
              <a:solidFill>
                <a:srgbClr val="3439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g889a9e79dc_0_121"/>
              <p:cNvSpPr/>
              <p:nvPr/>
            </p:nvSpPr>
            <p:spPr>
              <a:xfrm>
                <a:off x="14335550" y="1071450"/>
                <a:ext cx="292975" cy="262125"/>
              </a:xfrm>
              <a:custGeom>
                <a:avLst/>
                <a:gdLst/>
                <a:ahLst/>
                <a:cxnLst/>
                <a:rect l="l" t="t" r="r" b="b"/>
                <a:pathLst>
                  <a:path w="11719" h="10485" extrusionOk="0">
                    <a:moveTo>
                      <a:pt x="3119" y="1"/>
                    </a:moveTo>
                    <a:cubicBezTo>
                      <a:pt x="2901" y="1"/>
                      <a:pt x="2683" y="8"/>
                      <a:pt x="2465" y="20"/>
                    </a:cubicBezTo>
                    <a:cubicBezTo>
                      <a:pt x="1584" y="72"/>
                      <a:pt x="808" y="376"/>
                      <a:pt x="88" y="893"/>
                    </a:cubicBezTo>
                    <a:cubicBezTo>
                      <a:pt x="1" y="955"/>
                      <a:pt x="471" y="2587"/>
                      <a:pt x="527" y="2798"/>
                    </a:cubicBezTo>
                    <a:cubicBezTo>
                      <a:pt x="769" y="3701"/>
                      <a:pt x="1063" y="4597"/>
                      <a:pt x="1504" y="5422"/>
                    </a:cubicBezTo>
                    <a:cubicBezTo>
                      <a:pt x="2418" y="7134"/>
                      <a:pt x="3946" y="8482"/>
                      <a:pt x="5696" y="9321"/>
                    </a:cubicBezTo>
                    <a:cubicBezTo>
                      <a:pt x="7389" y="10133"/>
                      <a:pt x="9281" y="10485"/>
                      <a:pt x="11159" y="10485"/>
                    </a:cubicBezTo>
                    <a:cubicBezTo>
                      <a:pt x="11222" y="10485"/>
                      <a:pt x="11286" y="10484"/>
                      <a:pt x="11349" y="10483"/>
                    </a:cubicBezTo>
                    <a:cubicBezTo>
                      <a:pt x="11719" y="9364"/>
                      <a:pt x="11572" y="8147"/>
                      <a:pt x="11399" y="6981"/>
                    </a:cubicBezTo>
                    <a:cubicBezTo>
                      <a:pt x="11298" y="6296"/>
                      <a:pt x="11189" y="5610"/>
                      <a:pt x="10968" y="4955"/>
                    </a:cubicBezTo>
                    <a:cubicBezTo>
                      <a:pt x="10388" y="3230"/>
                      <a:pt x="9042" y="1812"/>
                      <a:pt x="7423" y="982"/>
                    </a:cubicBezTo>
                    <a:cubicBezTo>
                      <a:pt x="6097" y="303"/>
                      <a:pt x="4604" y="1"/>
                      <a:pt x="3119" y="1"/>
                    </a:cubicBezTo>
                    <a:close/>
                  </a:path>
                </a:pathLst>
              </a:custGeom>
              <a:solidFill>
                <a:srgbClr val="66B9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889a9e79dc_0_121"/>
              <p:cNvSpPr/>
              <p:nvPr/>
            </p:nvSpPr>
            <p:spPr>
              <a:xfrm>
                <a:off x="14575675" y="1305525"/>
                <a:ext cx="111975" cy="117225"/>
              </a:xfrm>
              <a:custGeom>
                <a:avLst/>
                <a:gdLst/>
                <a:ahLst/>
                <a:cxnLst/>
                <a:rect l="l" t="t" r="r" b="b"/>
                <a:pathLst>
                  <a:path w="4479" h="4689" extrusionOk="0">
                    <a:moveTo>
                      <a:pt x="2975" y="1"/>
                    </a:moveTo>
                    <a:cubicBezTo>
                      <a:pt x="2253" y="1"/>
                      <a:pt x="1405" y="512"/>
                      <a:pt x="817" y="1375"/>
                    </a:cubicBezTo>
                    <a:cubicBezTo>
                      <a:pt x="13" y="2553"/>
                      <a:pt x="0" y="3943"/>
                      <a:pt x="786" y="4478"/>
                    </a:cubicBezTo>
                    <a:cubicBezTo>
                      <a:pt x="996" y="4621"/>
                      <a:pt x="1241" y="4688"/>
                      <a:pt x="1504" y="4688"/>
                    </a:cubicBezTo>
                    <a:cubicBezTo>
                      <a:pt x="2225" y="4688"/>
                      <a:pt x="3074" y="4178"/>
                      <a:pt x="3662" y="3314"/>
                    </a:cubicBezTo>
                    <a:cubicBezTo>
                      <a:pt x="4466" y="2136"/>
                      <a:pt x="4478" y="748"/>
                      <a:pt x="3693" y="212"/>
                    </a:cubicBezTo>
                    <a:cubicBezTo>
                      <a:pt x="3483" y="69"/>
                      <a:pt x="3237" y="1"/>
                      <a:pt x="297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g889a9e79dc_0_121"/>
              <p:cNvSpPr/>
              <p:nvPr/>
            </p:nvSpPr>
            <p:spPr>
              <a:xfrm>
                <a:off x="14651700" y="2275950"/>
                <a:ext cx="164300" cy="181750"/>
              </a:xfrm>
              <a:custGeom>
                <a:avLst/>
                <a:gdLst/>
                <a:ahLst/>
                <a:cxnLst/>
                <a:rect l="l" t="t" r="r" b="b"/>
                <a:pathLst>
                  <a:path w="6572" h="7270" extrusionOk="0">
                    <a:moveTo>
                      <a:pt x="4274" y="1"/>
                    </a:moveTo>
                    <a:lnTo>
                      <a:pt x="1443" y="1528"/>
                    </a:lnTo>
                    <a:cubicBezTo>
                      <a:pt x="1463" y="2416"/>
                      <a:pt x="1237" y="3292"/>
                      <a:pt x="788" y="4059"/>
                    </a:cubicBezTo>
                    <a:cubicBezTo>
                      <a:pt x="543" y="4475"/>
                      <a:pt x="234" y="4857"/>
                      <a:pt x="55" y="5306"/>
                    </a:cubicBezTo>
                    <a:cubicBezTo>
                      <a:pt x="0" y="5447"/>
                      <a:pt x="8" y="5670"/>
                      <a:pt x="158" y="5677"/>
                    </a:cubicBezTo>
                    <a:cubicBezTo>
                      <a:pt x="160" y="5677"/>
                      <a:pt x="161" y="5677"/>
                      <a:pt x="162" y="5677"/>
                    </a:cubicBezTo>
                    <a:cubicBezTo>
                      <a:pt x="233" y="5677"/>
                      <a:pt x="291" y="5621"/>
                      <a:pt x="339" y="5568"/>
                    </a:cubicBezTo>
                    <a:cubicBezTo>
                      <a:pt x="924" y="4914"/>
                      <a:pt x="1407" y="4176"/>
                      <a:pt x="1773" y="3378"/>
                    </a:cubicBezTo>
                    <a:lnTo>
                      <a:pt x="1773" y="3378"/>
                    </a:lnTo>
                    <a:cubicBezTo>
                      <a:pt x="1645" y="4701"/>
                      <a:pt x="1835" y="6036"/>
                      <a:pt x="2326" y="7270"/>
                    </a:cubicBezTo>
                    <a:cubicBezTo>
                      <a:pt x="2522" y="7170"/>
                      <a:pt x="2556" y="6910"/>
                      <a:pt x="2563" y="6690"/>
                    </a:cubicBezTo>
                    <a:cubicBezTo>
                      <a:pt x="2594" y="5777"/>
                      <a:pt x="2580" y="4863"/>
                      <a:pt x="2522" y="3950"/>
                    </a:cubicBezTo>
                    <a:lnTo>
                      <a:pt x="2522" y="3950"/>
                    </a:lnTo>
                    <a:cubicBezTo>
                      <a:pt x="2755" y="4967"/>
                      <a:pt x="3004" y="6020"/>
                      <a:pt x="3648" y="6841"/>
                    </a:cubicBezTo>
                    <a:cubicBezTo>
                      <a:pt x="3696" y="6903"/>
                      <a:pt x="3764" y="6969"/>
                      <a:pt x="3838" y="6969"/>
                    </a:cubicBezTo>
                    <a:cubicBezTo>
                      <a:pt x="3850" y="6969"/>
                      <a:pt x="3863" y="6967"/>
                      <a:pt x="3875" y="6963"/>
                    </a:cubicBezTo>
                    <a:cubicBezTo>
                      <a:pt x="3967" y="6934"/>
                      <a:pt x="3986" y="6814"/>
                      <a:pt x="3983" y="6717"/>
                    </a:cubicBezTo>
                    <a:cubicBezTo>
                      <a:pt x="3972" y="6298"/>
                      <a:pt x="3866" y="5888"/>
                      <a:pt x="3758" y="5483"/>
                    </a:cubicBezTo>
                    <a:cubicBezTo>
                      <a:pt x="3599" y="4889"/>
                      <a:pt x="3437" y="4297"/>
                      <a:pt x="3269" y="3707"/>
                    </a:cubicBezTo>
                    <a:lnTo>
                      <a:pt x="3269" y="3707"/>
                    </a:lnTo>
                    <a:cubicBezTo>
                      <a:pt x="3563" y="4674"/>
                      <a:pt x="3900" y="5703"/>
                      <a:pt x="4696" y="6326"/>
                    </a:cubicBezTo>
                    <a:cubicBezTo>
                      <a:pt x="4785" y="6397"/>
                      <a:pt x="4913" y="6453"/>
                      <a:pt x="5021" y="6453"/>
                    </a:cubicBezTo>
                    <a:cubicBezTo>
                      <a:pt x="5097" y="6453"/>
                      <a:pt x="5163" y="6426"/>
                      <a:pt x="5200" y="6355"/>
                    </a:cubicBezTo>
                    <a:cubicBezTo>
                      <a:pt x="5241" y="6275"/>
                      <a:pt x="5218" y="6178"/>
                      <a:pt x="5191" y="6092"/>
                    </a:cubicBezTo>
                    <a:cubicBezTo>
                      <a:pt x="4925" y="5215"/>
                      <a:pt x="4521" y="4387"/>
                      <a:pt x="3993" y="3638"/>
                    </a:cubicBezTo>
                    <a:lnTo>
                      <a:pt x="3993" y="3638"/>
                    </a:lnTo>
                    <a:cubicBezTo>
                      <a:pt x="4557" y="4197"/>
                      <a:pt x="5163" y="4712"/>
                      <a:pt x="5805" y="5177"/>
                    </a:cubicBezTo>
                    <a:cubicBezTo>
                      <a:pt x="5915" y="5257"/>
                      <a:pt x="6032" y="5338"/>
                      <a:pt x="6168" y="5358"/>
                    </a:cubicBezTo>
                    <a:cubicBezTo>
                      <a:pt x="6184" y="5361"/>
                      <a:pt x="6200" y="5362"/>
                      <a:pt x="6217" y="5362"/>
                    </a:cubicBezTo>
                    <a:cubicBezTo>
                      <a:pt x="6339" y="5362"/>
                      <a:pt x="6465" y="5300"/>
                      <a:pt x="6503" y="5186"/>
                    </a:cubicBezTo>
                    <a:cubicBezTo>
                      <a:pt x="6571" y="4986"/>
                      <a:pt x="5885" y="4371"/>
                      <a:pt x="5756" y="4241"/>
                    </a:cubicBezTo>
                    <a:cubicBezTo>
                      <a:pt x="5453" y="3937"/>
                      <a:pt x="5092" y="3643"/>
                      <a:pt x="4861" y="3276"/>
                    </a:cubicBezTo>
                    <a:cubicBezTo>
                      <a:pt x="4598" y="2855"/>
                      <a:pt x="4621" y="2249"/>
                      <a:pt x="4572" y="1771"/>
                    </a:cubicBezTo>
                    <a:cubicBezTo>
                      <a:pt x="4509" y="1176"/>
                      <a:pt x="4444" y="577"/>
                      <a:pt x="427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5" name="Google Shape;1095;g889a9e79dc_0_121"/>
            <p:cNvGrpSpPr/>
            <p:nvPr/>
          </p:nvGrpSpPr>
          <p:grpSpPr>
            <a:xfrm>
              <a:off x="7665418" y="1228392"/>
              <a:ext cx="682526" cy="804990"/>
              <a:chOff x="9562793" y="2485692"/>
              <a:chExt cx="682526" cy="804990"/>
            </a:xfrm>
          </p:grpSpPr>
          <p:sp>
            <p:nvSpPr>
              <p:cNvPr id="1096" name="Google Shape;1096;g889a9e79dc_0_121"/>
              <p:cNvSpPr/>
              <p:nvPr/>
            </p:nvSpPr>
            <p:spPr>
              <a:xfrm>
                <a:off x="9562793" y="2485692"/>
                <a:ext cx="682526" cy="804990"/>
              </a:xfrm>
              <a:custGeom>
                <a:avLst/>
                <a:gdLst/>
                <a:ahLst/>
                <a:cxnLst/>
                <a:rect l="l" t="t" r="r" b="b"/>
                <a:pathLst>
                  <a:path w="31946" h="37678" extrusionOk="0">
                    <a:moveTo>
                      <a:pt x="15973" y="0"/>
                    </a:moveTo>
                    <a:cubicBezTo>
                      <a:pt x="24789" y="0"/>
                      <a:pt x="31945" y="7156"/>
                      <a:pt x="31945" y="15972"/>
                    </a:cubicBezTo>
                    <a:cubicBezTo>
                      <a:pt x="31945" y="24787"/>
                      <a:pt x="24787" y="31943"/>
                      <a:pt x="15973" y="31943"/>
                    </a:cubicBezTo>
                    <a:cubicBezTo>
                      <a:pt x="14348" y="31943"/>
                      <a:pt x="11300" y="31249"/>
                      <a:pt x="11300" y="31249"/>
                    </a:cubicBezTo>
                    <a:lnTo>
                      <a:pt x="4761" y="37677"/>
                    </a:lnTo>
                    <a:lnTo>
                      <a:pt x="5814" y="28292"/>
                    </a:lnTo>
                    <a:cubicBezTo>
                      <a:pt x="5814" y="28292"/>
                      <a:pt x="4756" y="27359"/>
                      <a:pt x="4276" y="26842"/>
                    </a:cubicBezTo>
                    <a:cubicBezTo>
                      <a:pt x="1624" y="23990"/>
                      <a:pt x="0" y="20169"/>
                      <a:pt x="0" y="15971"/>
                    </a:cubicBezTo>
                    <a:cubicBezTo>
                      <a:pt x="0" y="7156"/>
                      <a:pt x="7158" y="0"/>
                      <a:pt x="15973" y="0"/>
                    </a:cubicBezTo>
                    <a:close/>
                  </a:path>
                </a:pathLst>
              </a:custGeom>
              <a:solidFill>
                <a:srgbClr val="F3C3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g889a9e79dc_0_121"/>
              <p:cNvSpPr/>
              <p:nvPr/>
            </p:nvSpPr>
            <p:spPr>
              <a:xfrm>
                <a:off x="9741832" y="2642618"/>
                <a:ext cx="319962" cy="354125"/>
              </a:xfrm>
              <a:custGeom>
                <a:avLst/>
                <a:gdLst/>
                <a:ahLst/>
                <a:cxnLst/>
                <a:rect l="l" t="t" r="r" b="b"/>
                <a:pathLst>
                  <a:path w="14976" h="16575" extrusionOk="0">
                    <a:moveTo>
                      <a:pt x="7667" y="5817"/>
                    </a:moveTo>
                    <a:cubicBezTo>
                      <a:pt x="7667" y="5817"/>
                      <a:pt x="5653" y="2210"/>
                      <a:pt x="2796" y="2925"/>
                    </a:cubicBezTo>
                    <a:cubicBezTo>
                      <a:pt x="1008" y="3373"/>
                      <a:pt x="1" y="5945"/>
                      <a:pt x="1179" y="8860"/>
                    </a:cubicBezTo>
                    <a:cubicBezTo>
                      <a:pt x="2599" y="12372"/>
                      <a:pt x="8486" y="16575"/>
                      <a:pt x="8486" y="16575"/>
                    </a:cubicBezTo>
                    <a:cubicBezTo>
                      <a:pt x="8486" y="16575"/>
                      <a:pt x="13940" y="10627"/>
                      <a:pt x="14483" y="6465"/>
                    </a:cubicBezTo>
                    <a:cubicBezTo>
                      <a:pt x="14975" y="2700"/>
                      <a:pt x="9611" y="0"/>
                      <a:pt x="7667" y="5817"/>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98" name="Google Shape;1098;g889a9e79dc_0_121"/>
          <p:cNvSpPr txBox="1"/>
          <p:nvPr/>
        </p:nvSpPr>
        <p:spPr>
          <a:xfrm>
            <a:off x="3070700" y="1866950"/>
            <a:ext cx="2597400" cy="17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Customer already have:</a:t>
            </a:r>
            <a:endParaRPr sz="1100" b="1">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Cinnamon Swirl French Toast</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Rose Hips Tangerine Slippery Elm Lozenges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Fresh Organic Carrots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Lifewater 0 Cal Blood Orange Mango Vitamin Enriched Water</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Sweet Orange Marmalade</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Simply Clean &amp; Fresh HE Liquid Laundry Detergent, Daybreak Fresh Scent, 89 Loads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Steel Cut Oats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Sourdough Hearty Sliced Bread</a:t>
            </a:r>
            <a:endParaRPr sz="110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latin typeface="Roboto"/>
              <a:ea typeface="Roboto"/>
              <a:cs typeface="Roboto"/>
              <a:sym typeface="Roboto"/>
            </a:endParaRPr>
          </a:p>
        </p:txBody>
      </p:sp>
      <p:sp>
        <p:nvSpPr>
          <p:cNvPr id="1099" name="Google Shape;1099;g889a9e79dc_0_121"/>
          <p:cNvSpPr txBox="1"/>
          <p:nvPr/>
        </p:nvSpPr>
        <p:spPr>
          <a:xfrm>
            <a:off x="5985525" y="1866950"/>
            <a:ext cx="2597400" cy="17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Top Recommendations:</a:t>
            </a:r>
            <a:endParaRPr sz="1100" b="1">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Garbanzos Classic Chickpeas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Pure Demerara Cane Sugar</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Peppermint Patties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Throat Shield Rapid Relief Herbal Tea</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Original Cheese</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Acti-Fresh Body Shape Regular To Go Pantiliners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Snack Bites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BelVita Golden Oat Breakfast Biscuit Packets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White Whole Mushrooms</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        Sweet Orange Marmalade</a:t>
            </a:r>
            <a:endParaRPr sz="110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g88821ccf30_1_310"/>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Modeling Evaluation - Collaborative Filtering</a:t>
            </a:r>
            <a:endParaRPr/>
          </a:p>
        </p:txBody>
      </p:sp>
      <p:sp>
        <p:nvSpPr>
          <p:cNvPr id="1105" name="Google Shape;1105;g88821ccf30_1_310"/>
          <p:cNvSpPr/>
          <p:nvPr/>
        </p:nvSpPr>
        <p:spPr>
          <a:xfrm>
            <a:off x="3853550" y="2398620"/>
            <a:ext cx="1460700" cy="405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Fira Sans Condensed Black"/>
                <a:ea typeface="Fira Sans Condensed Black"/>
                <a:cs typeface="Fira Sans Condensed Black"/>
                <a:sym typeface="Fira Sans Condensed Black"/>
              </a:rPr>
              <a:t>AUC</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106" name="Google Shape;1106;g88821ccf30_1_310"/>
          <p:cNvSpPr/>
          <p:nvPr/>
        </p:nvSpPr>
        <p:spPr>
          <a:xfrm>
            <a:off x="3853550" y="4259671"/>
            <a:ext cx="1460700" cy="405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lt1"/>
                </a:solidFill>
                <a:latin typeface="Fira Sans Condensed Black"/>
                <a:ea typeface="Fira Sans Condensed Black"/>
                <a:cs typeface="Fira Sans Condensed Black"/>
                <a:sym typeface="Fira Sans Condensed Black"/>
              </a:rPr>
              <a:t>90%</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107" name="Google Shape;1107;g88821ccf30_1_310"/>
          <p:cNvSpPr/>
          <p:nvPr/>
        </p:nvSpPr>
        <p:spPr>
          <a:xfrm>
            <a:off x="6049050" y="2382856"/>
            <a:ext cx="1460700" cy="405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Fira Sans Condensed Black"/>
                <a:ea typeface="Fira Sans Condensed Black"/>
                <a:cs typeface="Fira Sans Condensed Black"/>
                <a:sym typeface="Fira Sans Condensed Black"/>
              </a:rPr>
              <a:t>P</a:t>
            </a:r>
            <a:r>
              <a:rPr lang="en">
                <a:solidFill>
                  <a:schemeClr val="lt1"/>
                </a:solidFill>
                <a:latin typeface="Fira Sans Condensed Black"/>
                <a:ea typeface="Fira Sans Condensed Black"/>
                <a:cs typeface="Fira Sans Condensed Black"/>
                <a:sym typeface="Fira Sans Condensed Black"/>
              </a:rPr>
              <a:t>recision at k</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108" name="Google Shape;1108;g88821ccf30_1_310"/>
          <p:cNvSpPr/>
          <p:nvPr/>
        </p:nvSpPr>
        <p:spPr>
          <a:xfrm>
            <a:off x="6079953" y="4259671"/>
            <a:ext cx="1460700" cy="405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a:solidFill>
                  <a:schemeClr val="lt1"/>
                </a:solidFill>
                <a:latin typeface="Fira Sans Condensed Black"/>
                <a:ea typeface="Fira Sans Condensed Black"/>
                <a:cs typeface="Fira Sans Condensed Black"/>
                <a:sym typeface="Fira Sans Condensed Black"/>
              </a:rPr>
              <a:t>5%</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109" name="Google Shape;1109;g88821ccf30_1_310"/>
          <p:cNvSpPr/>
          <p:nvPr/>
        </p:nvSpPr>
        <p:spPr>
          <a:xfrm>
            <a:off x="4206050" y="1408495"/>
            <a:ext cx="755700" cy="7557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g88821ccf30_1_310"/>
          <p:cNvSpPr/>
          <p:nvPr/>
        </p:nvSpPr>
        <p:spPr>
          <a:xfrm>
            <a:off x="6401550" y="1302475"/>
            <a:ext cx="755700" cy="755700"/>
          </a:xfrm>
          <a:prstGeom prst="ellipse">
            <a:avLst/>
          </a:prstGeom>
          <a:solidFill>
            <a:srgbClr val="5C65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g88821ccf30_1_310"/>
          <p:cNvSpPr txBox="1"/>
          <p:nvPr/>
        </p:nvSpPr>
        <p:spPr>
          <a:xfrm>
            <a:off x="3801375" y="2812670"/>
            <a:ext cx="1619100" cy="8280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Clr>
                <a:srgbClr val="434343"/>
              </a:buClr>
              <a:buSzPts val="1400"/>
              <a:buFont typeface="Roboto"/>
              <a:buNone/>
            </a:pPr>
            <a:r>
              <a:rPr lang="en" sz="1400" b="0" i="0" u="none" strike="noStrike" cap="none">
                <a:solidFill>
                  <a:srgbClr val="434343"/>
                </a:solidFill>
                <a:latin typeface="Avenir"/>
                <a:ea typeface="Avenir"/>
                <a:cs typeface="Avenir"/>
                <a:sym typeface="Avenir"/>
              </a:rPr>
              <a:t>Likelihood of a random positive item recommended over a negative one</a:t>
            </a:r>
            <a:endParaRPr/>
          </a:p>
        </p:txBody>
      </p:sp>
      <p:grpSp>
        <p:nvGrpSpPr>
          <p:cNvPr id="1112" name="Google Shape;1112;g88821ccf30_1_310"/>
          <p:cNvGrpSpPr/>
          <p:nvPr/>
        </p:nvGrpSpPr>
        <p:grpSpPr>
          <a:xfrm>
            <a:off x="6669258" y="1468613"/>
            <a:ext cx="220306" cy="423420"/>
            <a:chOff x="2335460" y="1980454"/>
            <a:chExt cx="318961" cy="613031"/>
          </a:xfrm>
        </p:grpSpPr>
        <p:sp>
          <p:nvSpPr>
            <p:cNvPr id="1113" name="Google Shape;1113;g88821ccf30_1_310"/>
            <p:cNvSpPr/>
            <p:nvPr/>
          </p:nvSpPr>
          <p:spPr>
            <a:xfrm>
              <a:off x="2405554" y="2338043"/>
              <a:ext cx="178816" cy="255442"/>
            </a:xfrm>
            <a:custGeom>
              <a:avLst/>
              <a:gdLst/>
              <a:ahLst/>
              <a:cxnLst/>
              <a:rect l="l" t="t" r="r" b="b"/>
              <a:pathLst>
                <a:path w="8513" h="12161" extrusionOk="0">
                  <a:moveTo>
                    <a:pt x="3402" y="1"/>
                  </a:moveTo>
                  <a:lnTo>
                    <a:pt x="3402" y="10451"/>
                  </a:lnTo>
                  <a:lnTo>
                    <a:pt x="0" y="10451"/>
                  </a:lnTo>
                  <a:lnTo>
                    <a:pt x="0" y="12161"/>
                  </a:lnTo>
                  <a:lnTo>
                    <a:pt x="8512" y="12161"/>
                  </a:lnTo>
                  <a:lnTo>
                    <a:pt x="8512" y="10451"/>
                  </a:lnTo>
                  <a:lnTo>
                    <a:pt x="5111" y="10451"/>
                  </a:lnTo>
                  <a:lnTo>
                    <a:pt x="511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g88821ccf30_1_310"/>
            <p:cNvSpPr/>
            <p:nvPr/>
          </p:nvSpPr>
          <p:spPr>
            <a:xfrm>
              <a:off x="2494972" y="2338043"/>
              <a:ext cx="89397" cy="255442"/>
            </a:xfrm>
            <a:custGeom>
              <a:avLst/>
              <a:gdLst/>
              <a:ahLst/>
              <a:cxnLst/>
              <a:rect l="l" t="t" r="r" b="b"/>
              <a:pathLst>
                <a:path w="4256" h="12161" extrusionOk="0">
                  <a:moveTo>
                    <a:pt x="0" y="1"/>
                  </a:moveTo>
                  <a:lnTo>
                    <a:pt x="0" y="12161"/>
                  </a:lnTo>
                  <a:lnTo>
                    <a:pt x="4255" y="12161"/>
                  </a:lnTo>
                  <a:lnTo>
                    <a:pt x="4255" y="10451"/>
                  </a:lnTo>
                  <a:lnTo>
                    <a:pt x="854" y="10451"/>
                  </a:lnTo>
                  <a:lnTo>
                    <a:pt x="85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g88821ccf30_1_310"/>
            <p:cNvSpPr/>
            <p:nvPr/>
          </p:nvSpPr>
          <p:spPr>
            <a:xfrm>
              <a:off x="2335502" y="1980475"/>
              <a:ext cx="318919" cy="375527"/>
            </a:xfrm>
            <a:custGeom>
              <a:avLst/>
              <a:gdLst/>
              <a:ahLst/>
              <a:cxnLst/>
              <a:rect l="l" t="t" r="r" b="b"/>
              <a:pathLst>
                <a:path w="15183" h="17878" extrusionOk="0">
                  <a:moveTo>
                    <a:pt x="732" y="1"/>
                  </a:moveTo>
                  <a:lnTo>
                    <a:pt x="2" y="10226"/>
                  </a:lnTo>
                  <a:lnTo>
                    <a:pt x="0" y="10287"/>
                  </a:lnTo>
                  <a:cubicBezTo>
                    <a:pt x="0" y="14473"/>
                    <a:pt x="3406" y="17877"/>
                    <a:pt x="7591" y="17877"/>
                  </a:cubicBezTo>
                  <a:cubicBezTo>
                    <a:pt x="11776" y="17877"/>
                    <a:pt x="15182" y="14471"/>
                    <a:pt x="15182" y="10287"/>
                  </a:cubicBezTo>
                  <a:lnTo>
                    <a:pt x="144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g88821ccf30_1_310"/>
            <p:cNvSpPr/>
            <p:nvPr/>
          </p:nvSpPr>
          <p:spPr>
            <a:xfrm>
              <a:off x="2494972" y="1980475"/>
              <a:ext cx="159449" cy="375548"/>
            </a:xfrm>
            <a:custGeom>
              <a:avLst/>
              <a:gdLst/>
              <a:ahLst/>
              <a:cxnLst/>
              <a:rect l="l" t="t" r="r" b="b"/>
              <a:pathLst>
                <a:path w="7591" h="17879" extrusionOk="0">
                  <a:moveTo>
                    <a:pt x="0" y="1"/>
                  </a:moveTo>
                  <a:lnTo>
                    <a:pt x="0" y="17879"/>
                  </a:lnTo>
                  <a:cubicBezTo>
                    <a:pt x="4186" y="17879"/>
                    <a:pt x="7590" y="14473"/>
                    <a:pt x="7590" y="10287"/>
                  </a:cubicBezTo>
                  <a:lnTo>
                    <a:pt x="685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g88821ccf30_1_310"/>
            <p:cNvSpPr/>
            <p:nvPr/>
          </p:nvSpPr>
          <p:spPr>
            <a:xfrm>
              <a:off x="2335460" y="2118478"/>
              <a:ext cx="318919" cy="237525"/>
            </a:xfrm>
            <a:custGeom>
              <a:avLst/>
              <a:gdLst/>
              <a:ahLst/>
              <a:cxnLst/>
              <a:rect l="l" t="t" r="r" b="b"/>
              <a:pathLst>
                <a:path w="15183" h="11308" extrusionOk="0">
                  <a:moveTo>
                    <a:pt x="13452" y="0"/>
                  </a:moveTo>
                  <a:cubicBezTo>
                    <a:pt x="13255" y="0"/>
                    <a:pt x="13057" y="15"/>
                    <a:pt x="12857" y="44"/>
                  </a:cubicBezTo>
                  <a:cubicBezTo>
                    <a:pt x="11839" y="194"/>
                    <a:pt x="10928" y="699"/>
                    <a:pt x="10046" y="1189"/>
                  </a:cubicBezTo>
                  <a:cubicBezTo>
                    <a:pt x="9013" y="1762"/>
                    <a:pt x="8038" y="2302"/>
                    <a:pt x="6927" y="2302"/>
                  </a:cubicBezTo>
                  <a:lnTo>
                    <a:pt x="101" y="2302"/>
                  </a:lnTo>
                  <a:lnTo>
                    <a:pt x="4" y="3656"/>
                  </a:lnTo>
                  <a:lnTo>
                    <a:pt x="1" y="3717"/>
                  </a:lnTo>
                  <a:cubicBezTo>
                    <a:pt x="1" y="7903"/>
                    <a:pt x="3407" y="11307"/>
                    <a:pt x="7593" y="11307"/>
                  </a:cubicBezTo>
                  <a:cubicBezTo>
                    <a:pt x="11777" y="11307"/>
                    <a:pt x="15183" y="7901"/>
                    <a:pt x="15183" y="3717"/>
                  </a:cubicBezTo>
                  <a:lnTo>
                    <a:pt x="14940" y="292"/>
                  </a:lnTo>
                  <a:cubicBezTo>
                    <a:pt x="14451" y="97"/>
                    <a:pt x="13957" y="0"/>
                    <a:pt x="134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g88821ccf30_1_310"/>
            <p:cNvSpPr/>
            <p:nvPr/>
          </p:nvSpPr>
          <p:spPr>
            <a:xfrm>
              <a:off x="2494972" y="2118457"/>
              <a:ext cx="159449" cy="237567"/>
            </a:xfrm>
            <a:custGeom>
              <a:avLst/>
              <a:gdLst/>
              <a:ahLst/>
              <a:cxnLst/>
              <a:rect l="l" t="t" r="r" b="b"/>
              <a:pathLst>
                <a:path w="7591" h="11310" extrusionOk="0">
                  <a:moveTo>
                    <a:pt x="5861" y="1"/>
                  </a:moveTo>
                  <a:cubicBezTo>
                    <a:pt x="5664" y="1"/>
                    <a:pt x="5466" y="16"/>
                    <a:pt x="5266" y="45"/>
                  </a:cubicBezTo>
                  <a:cubicBezTo>
                    <a:pt x="4247" y="195"/>
                    <a:pt x="3335" y="700"/>
                    <a:pt x="2454" y="1190"/>
                  </a:cubicBezTo>
                  <a:cubicBezTo>
                    <a:pt x="1632" y="1645"/>
                    <a:pt x="847" y="2080"/>
                    <a:pt x="0" y="2241"/>
                  </a:cubicBezTo>
                  <a:lnTo>
                    <a:pt x="0" y="11310"/>
                  </a:lnTo>
                  <a:cubicBezTo>
                    <a:pt x="4186" y="11310"/>
                    <a:pt x="7590" y="7904"/>
                    <a:pt x="7590" y="3719"/>
                  </a:cubicBezTo>
                  <a:lnTo>
                    <a:pt x="7347" y="293"/>
                  </a:lnTo>
                  <a:cubicBezTo>
                    <a:pt x="6859" y="98"/>
                    <a:pt x="6365" y="1"/>
                    <a:pt x="586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g88821ccf30_1_310"/>
            <p:cNvSpPr/>
            <p:nvPr/>
          </p:nvSpPr>
          <p:spPr>
            <a:xfrm>
              <a:off x="2465460" y="2027694"/>
              <a:ext cx="51042" cy="51021"/>
            </a:xfrm>
            <a:custGeom>
              <a:avLst/>
              <a:gdLst/>
              <a:ahLst/>
              <a:cxnLst/>
              <a:rect l="l" t="t" r="r" b="b"/>
              <a:pathLst>
                <a:path w="2430" h="2429" extrusionOk="0">
                  <a:moveTo>
                    <a:pt x="1220" y="1"/>
                  </a:moveTo>
                  <a:lnTo>
                    <a:pt x="1" y="1220"/>
                  </a:lnTo>
                  <a:lnTo>
                    <a:pt x="1209" y="2428"/>
                  </a:lnTo>
                  <a:lnTo>
                    <a:pt x="2430" y="1210"/>
                  </a:lnTo>
                  <a:lnTo>
                    <a:pt x="122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g88821ccf30_1_310"/>
            <p:cNvSpPr/>
            <p:nvPr/>
          </p:nvSpPr>
          <p:spPr>
            <a:xfrm>
              <a:off x="2516481" y="1980454"/>
              <a:ext cx="72635" cy="47240"/>
            </a:xfrm>
            <a:custGeom>
              <a:avLst/>
              <a:gdLst/>
              <a:ahLst/>
              <a:cxnLst/>
              <a:rect l="l" t="t" r="r" b="b"/>
              <a:pathLst>
                <a:path w="3458" h="2249" extrusionOk="0">
                  <a:moveTo>
                    <a:pt x="3458" y="0"/>
                  </a:moveTo>
                  <a:lnTo>
                    <a:pt x="1040" y="2"/>
                  </a:lnTo>
                  <a:lnTo>
                    <a:pt x="1" y="1040"/>
                  </a:lnTo>
                  <a:lnTo>
                    <a:pt x="1210" y="2248"/>
                  </a:lnTo>
                  <a:lnTo>
                    <a:pt x="34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1" name="Google Shape;1121;g88821ccf30_1_310"/>
          <p:cNvGrpSpPr/>
          <p:nvPr/>
        </p:nvGrpSpPr>
        <p:grpSpPr>
          <a:xfrm>
            <a:off x="4446938" y="1574641"/>
            <a:ext cx="273915" cy="423406"/>
            <a:chOff x="1475242" y="2619720"/>
            <a:chExt cx="396575" cy="613010"/>
          </a:xfrm>
        </p:grpSpPr>
        <p:sp>
          <p:nvSpPr>
            <p:cNvPr id="1122" name="Google Shape;1122;g88821ccf30_1_310"/>
            <p:cNvSpPr/>
            <p:nvPr/>
          </p:nvSpPr>
          <p:spPr>
            <a:xfrm>
              <a:off x="1485262" y="3134700"/>
              <a:ext cx="373343" cy="98030"/>
            </a:xfrm>
            <a:custGeom>
              <a:avLst/>
              <a:gdLst/>
              <a:ahLst/>
              <a:cxnLst/>
              <a:rect l="l" t="t" r="r" b="b"/>
              <a:pathLst>
                <a:path w="17774" h="4667" extrusionOk="0">
                  <a:moveTo>
                    <a:pt x="1174" y="1"/>
                  </a:moveTo>
                  <a:cubicBezTo>
                    <a:pt x="468" y="2"/>
                    <a:pt x="0" y="731"/>
                    <a:pt x="293" y="1373"/>
                  </a:cubicBezTo>
                  <a:lnTo>
                    <a:pt x="319" y="1430"/>
                  </a:lnTo>
                  <a:lnTo>
                    <a:pt x="2421" y="4666"/>
                  </a:lnTo>
                  <a:lnTo>
                    <a:pt x="15508" y="4666"/>
                  </a:lnTo>
                  <a:lnTo>
                    <a:pt x="17610" y="1430"/>
                  </a:lnTo>
                  <a:lnTo>
                    <a:pt x="17636" y="1373"/>
                  </a:lnTo>
                  <a:cubicBezTo>
                    <a:pt x="17774" y="1073"/>
                    <a:pt x="17749" y="724"/>
                    <a:pt x="17569" y="447"/>
                  </a:cubicBezTo>
                  <a:lnTo>
                    <a:pt x="17568" y="447"/>
                  </a:lnTo>
                  <a:cubicBezTo>
                    <a:pt x="17390" y="169"/>
                    <a:pt x="17082" y="1"/>
                    <a:pt x="167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g88821ccf30_1_310"/>
            <p:cNvSpPr/>
            <p:nvPr/>
          </p:nvSpPr>
          <p:spPr>
            <a:xfrm>
              <a:off x="1673488" y="3134700"/>
              <a:ext cx="185096" cy="98030"/>
            </a:xfrm>
            <a:custGeom>
              <a:avLst/>
              <a:gdLst/>
              <a:ahLst/>
              <a:cxnLst/>
              <a:rect l="l" t="t" r="r" b="b"/>
              <a:pathLst>
                <a:path w="8812" h="4667" extrusionOk="0">
                  <a:moveTo>
                    <a:pt x="1" y="1"/>
                  </a:moveTo>
                  <a:lnTo>
                    <a:pt x="1" y="4666"/>
                  </a:lnTo>
                  <a:lnTo>
                    <a:pt x="6545" y="4666"/>
                  </a:lnTo>
                  <a:lnTo>
                    <a:pt x="8646" y="1430"/>
                  </a:lnTo>
                  <a:lnTo>
                    <a:pt x="8672" y="1373"/>
                  </a:lnTo>
                  <a:cubicBezTo>
                    <a:pt x="8811" y="1073"/>
                    <a:pt x="8785" y="724"/>
                    <a:pt x="8607" y="447"/>
                  </a:cubicBezTo>
                  <a:cubicBezTo>
                    <a:pt x="8429" y="169"/>
                    <a:pt x="8121" y="1"/>
                    <a:pt x="779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g88821ccf30_1_310"/>
            <p:cNvSpPr/>
            <p:nvPr/>
          </p:nvSpPr>
          <p:spPr>
            <a:xfrm>
              <a:off x="1475242" y="2630622"/>
              <a:ext cx="396574" cy="551024"/>
            </a:xfrm>
            <a:custGeom>
              <a:avLst/>
              <a:gdLst/>
              <a:ahLst/>
              <a:cxnLst/>
              <a:rect l="l" t="t" r="r" b="b"/>
              <a:pathLst>
                <a:path w="18880" h="26233" extrusionOk="0">
                  <a:moveTo>
                    <a:pt x="3151" y="0"/>
                  </a:moveTo>
                  <a:lnTo>
                    <a:pt x="702" y="4141"/>
                  </a:lnTo>
                  <a:cubicBezTo>
                    <a:pt x="242" y="4918"/>
                    <a:pt x="0" y="5802"/>
                    <a:pt x="0" y="6705"/>
                  </a:cubicBezTo>
                  <a:lnTo>
                    <a:pt x="0" y="26232"/>
                  </a:lnTo>
                  <a:lnTo>
                    <a:pt x="18880" y="26232"/>
                  </a:lnTo>
                  <a:lnTo>
                    <a:pt x="18880" y="6705"/>
                  </a:lnTo>
                  <a:cubicBezTo>
                    <a:pt x="18880" y="5802"/>
                    <a:pt x="18638" y="4918"/>
                    <a:pt x="18178" y="4141"/>
                  </a:cubicBezTo>
                  <a:lnTo>
                    <a:pt x="1573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g88821ccf30_1_310"/>
            <p:cNvSpPr/>
            <p:nvPr/>
          </p:nvSpPr>
          <p:spPr>
            <a:xfrm>
              <a:off x="1673530" y="2630622"/>
              <a:ext cx="198287" cy="551024"/>
            </a:xfrm>
            <a:custGeom>
              <a:avLst/>
              <a:gdLst/>
              <a:ahLst/>
              <a:cxnLst/>
              <a:rect l="l" t="t" r="r" b="b"/>
              <a:pathLst>
                <a:path w="9440" h="26233" extrusionOk="0">
                  <a:moveTo>
                    <a:pt x="0" y="0"/>
                  </a:moveTo>
                  <a:lnTo>
                    <a:pt x="0" y="26232"/>
                  </a:lnTo>
                  <a:lnTo>
                    <a:pt x="9440" y="26232"/>
                  </a:lnTo>
                  <a:lnTo>
                    <a:pt x="9440" y="6705"/>
                  </a:lnTo>
                  <a:cubicBezTo>
                    <a:pt x="9440" y="5802"/>
                    <a:pt x="9198" y="4918"/>
                    <a:pt x="8738" y="4141"/>
                  </a:cubicBezTo>
                  <a:lnTo>
                    <a:pt x="629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g88821ccf30_1_310"/>
            <p:cNvSpPr/>
            <p:nvPr/>
          </p:nvSpPr>
          <p:spPr>
            <a:xfrm>
              <a:off x="1493160" y="2619720"/>
              <a:ext cx="360698" cy="35919"/>
            </a:xfrm>
            <a:custGeom>
              <a:avLst/>
              <a:gdLst/>
              <a:ahLst/>
              <a:cxnLst/>
              <a:rect l="l" t="t" r="r" b="b"/>
              <a:pathLst>
                <a:path w="17172" h="1710" extrusionOk="0">
                  <a:moveTo>
                    <a:pt x="1" y="0"/>
                  </a:moveTo>
                  <a:lnTo>
                    <a:pt x="1" y="1709"/>
                  </a:lnTo>
                  <a:lnTo>
                    <a:pt x="17172" y="1709"/>
                  </a:lnTo>
                  <a:lnTo>
                    <a:pt x="1717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g88821ccf30_1_310"/>
            <p:cNvSpPr/>
            <p:nvPr/>
          </p:nvSpPr>
          <p:spPr>
            <a:xfrm>
              <a:off x="1768115" y="2729471"/>
              <a:ext cx="103534" cy="35919"/>
            </a:xfrm>
            <a:custGeom>
              <a:avLst/>
              <a:gdLst/>
              <a:ahLst/>
              <a:cxnLst/>
              <a:rect l="l" t="t" r="r" b="b"/>
              <a:pathLst>
                <a:path w="4929" h="1710" extrusionOk="0">
                  <a:moveTo>
                    <a:pt x="0" y="0"/>
                  </a:moveTo>
                  <a:lnTo>
                    <a:pt x="0" y="1709"/>
                  </a:lnTo>
                  <a:lnTo>
                    <a:pt x="4928" y="1709"/>
                  </a:lnTo>
                  <a:cubicBezTo>
                    <a:pt x="4893" y="1121"/>
                    <a:pt x="4757" y="541"/>
                    <a:pt x="45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88821ccf30_1_310"/>
            <p:cNvSpPr/>
            <p:nvPr/>
          </p:nvSpPr>
          <p:spPr>
            <a:xfrm>
              <a:off x="1673530" y="2619720"/>
              <a:ext cx="180328" cy="35919"/>
            </a:xfrm>
            <a:custGeom>
              <a:avLst/>
              <a:gdLst/>
              <a:ahLst/>
              <a:cxnLst/>
              <a:rect l="l" t="t" r="r" b="b"/>
              <a:pathLst>
                <a:path w="8585" h="1710" extrusionOk="0">
                  <a:moveTo>
                    <a:pt x="0" y="0"/>
                  </a:moveTo>
                  <a:lnTo>
                    <a:pt x="0" y="1709"/>
                  </a:lnTo>
                  <a:lnTo>
                    <a:pt x="8585" y="1709"/>
                  </a:lnTo>
                  <a:lnTo>
                    <a:pt x="85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g88821ccf30_1_310"/>
            <p:cNvSpPr/>
            <p:nvPr/>
          </p:nvSpPr>
          <p:spPr>
            <a:xfrm>
              <a:off x="1597996" y="2760181"/>
              <a:ext cx="151068" cy="421465"/>
            </a:xfrm>
            <a:custGeom>
              <a:avLst/>
              <a:gdLst/>
              <a:ahLst/>
              <a:cxnLst/>
              <a:rect l="l" t="t" r="r" b="b"/>
              <a:pathLst>
                <a:path w="7192" h="20065" extrusionOk="0">
                  <a:moveTo>
                    <a:pt x="4" y="1"/>
                  </a:moveTo>
                  <a:lnTo>
                    <a:pt x="4" y="1273"/>
                  </a:lnTo>
                  <a:cubicBezTo>
                    <a:pt x="0" y="4578"/>
                    <a:pt x="1009" y="7804"/>
                    <a:pt x="2893" y="10519"/>
                  </a:cubicBezTo>
                  <a:cubicBezTo>
                    <a:pt x="4579" y="12946"/>
                    <a:pt x="5482" y="15834"/>
                    <a:pt x="5477" y="18790"/>
                  </a:cubicBezTo>
                  <a:lnTo>
                    <a:pt x="5477" y="20064"/>
                  </a:lnTo>
                  <a:lnTo>
                    <a:pt x="7188" y="20064"/>
                  </a:lnTo>
                  <a:lnTo>
                    <a:pt x="7188" y="18790"/>
                  </a:lnTo>
                  <a:cubicBezTo>
                    <a:pt x="7192" y="15486"/>
                    <a:pt x="6183" y="12259"/>
                    <a:pt x="4299" y="9546"/>
                  </a:cubicBezTo>
                  <a:cubicBezTo>
                    <a:pt x="2613" y="7117"/>
                    <a:pt x="1710" y="4230"/>
                    <a:pt x="1715" y="1273"/>
                  </a:cubicBezTo>
                  <a:lnTo>
                    <a:pt x="171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g88821ccf30_1_310"/>
            <p:cNvSpPr/>
            <p:nvPr/>
          </p:nvSpPr>
          <p:spPr>
            <a:xfrm>
              <a:off x="1673530" y="2937127"/>
              <a:ext cx="75534" cy="244519"/>
            </a:xfrm>
            <a:custGeom>
              <a:avLst/>
              <a:gdLst/>
              <a:ahLst/>
              <a:cxnLst/>
              <a:rect l="l" t="t" r="r" b="b"/>
              <a:pathLst>
                <a:path w="3596" h="11641" extrusionOk="0">
                  <a:moveTo>
                    <a:pt x="0" y="0"/>
                  </a:moveTo>
                  <a:lnTo>
                    <a:pt x="0" y="3215"/>
                  </a:lnTo>
                  <a:cubicBezTo>
                    <a:pt x="1236" y="5395"/>
                    <a:pt x="1884" y="7860"/>
                    <a:pt x="1881" y="10366"/>
                  </a:cubicBezTo>
                  <a:lnTo>
                    <a:pt x="1881" y="11640"/>
                  </a:lnTo>
                  <a:lnTo>
                    <a:pt x="3590" y="11640"/>
                  </a:lnTo>
                  <a:lnTo>
                    <a:pt x="3590" y="10366"/>
                  </a:lnTo>
                  <a:cubicBezTo>
                    <a:pt x="3596" y="7062"/>
                    <a:pt x="2587" y="3835"/>
                    <a:pt x="703" y="1122"/>
                  </a:cubicBezTo>
                  <a:cubicBezTo>
                    <a:pt x="451" y="757"/>
                    <a:pt x="216" y="383"/>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88821ccf30_1_310"/>
            <p:cNvSpPr/>
            <p:nvPr/>
          </p:nvSpPr>
          <p:spPr>
            <a:xfrm>
              <a:off x="1475411" y="2729471"/>
              <a:ext cx="256786" cy="35919"/>
            </a:xfrm>
            <a:custGeom>
              <a:avLst/>
              <a:gdLst/>
              <a:ahLst/>
              <a:cxnLst/>
              <a:rect l="l" t="t" r="r" b="b"/>
              <a:pathLst>
                <a:path w="12225" h="1710" extrusionOk="0">
                  <a:moveTo>
                    <a:pt x="407" y="0"/>
                  </a:moveTo>
                  <a:cubicBezTo>
                    <a:pt x="172" y="541"/>
                    <a:pt x="34" y="1121"/>
                    <a:pt x="1" y="1709"/>
                  </a:cubicBezTo>
                  <a:lnTo>
                    <a:pt x="12225" y="1709"/>
                  </a:lnTo>
                  <a:lnTo>
                    <a:pt x="1222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g88821ccf30_1_310"/>
            <p:cNvSpPr/>
            <p:nvPr/>
          </p:nvSpPr>
          <p:spPr>
            <a:xfrm>
              <a:off x="1673530" y="2729471"/>
              <a:ext cx="58667" cy="35919"/>
            </a:xfrm>
            <a:custGeom>
              <a:avLst/>
              <a:gdLst/>
              <a:ahLst/>
              <a:cxnLst/>
              <a:rect l="l" t="t" r="r" b="b"/>
              <a:pathLst>
                <a:path w="2793" h="1710" extrusionOk="0">
                  <a:moveTo>
                    <a:pt x="0" y="0"/>
                  </a:moveTo>
                  <a:lnTo>
                    <a:pt x="0" y="1709"/>
                  </a:lnTo>
                  <a:lnTo>
                    <a:pt x="2793" y="1709"/>
                  </a:lnTo>
                  <a:lnTo>
                    <a:pt x="279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3" name="Google Shape;1133;g88821ccf30_1_310"/>
          <p:cNvSpPr txBox="1"/>
          <p:nvPr/>
        </p:nvSpPr>
        <p:spPr>
          <a:xfrm>
            <a:off x="5935917" y="2815702"/>
            <a:ext cx="1619100" cy="8280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Clr>
                <a:srgbClr val="434343"/>
              </a:buClr>
              <a:buSzPts val="1400"/>
              <a:buFont typeface="Roboto"/>
              <a:buNone/>
            </a:pPr>
            <a:r>
              <a:rPr lang="en">
                <a:solidFill>
                  <a:srgbClr val="434343"/>
                </a:solidFill>
                <a:latin typeface="Avenir"/>
                <a:ea typeface="Avenir"/>
                <a:cs typeface="Avenir"/>
                <a:sym typeface="Avenir"/>
              </a:rPr>
              <a:t>Percentage of total actually purchased items that were on the top k list</a:t>
            </a:r>
            <a:endParaRPr/>
          </a:p>
        </p:txBody>
      </p:sp>
      <p:grpSp>
        <p:nvGrpSpPr>
          <p:cNvPr id="1134" name="Google Shape;1134;g88821ccf30_1_310"/>
          <p:cNvGrpSpPr/>
          <p:nvPr/>
        </p:nvGrpSpPr>
        <p:grpSpPr>
          <a:xfrm>
            <a:off x="917369" y="1889387"/>
            <a:ext cx="2255029" cy="2498086"/>
            <a:chOff x="1301275" y="238125"/>
            <a:chExt cx="5016750" cy="5238175"/>
          </a:xfrm>
        </p:grpSpPr>
        <p:sp>
          <p:nvSpPr>
            <p:cNvPr id="1135" name="Google Shape;1135;g88821ccf30_1_310"/>
            <p:cNvSpPr/>
            <p:nvPr/>
          </p:nvSpPr>
          <p:spPr>
            <a:xfrm>
              <a:off x="1301275" y="5229900"/>
              <a:ext cx="4966425" cy="246400"/>
            </a:xfrm>
            <a:custGeom>
              <a:avLst/>
              <a:gdLst/>
              <a:ahLst/>
              <a:cxnLst/>
              <a:rect l="l" t="t" r="r" b="b"/>
              <a:pathLst>
                <a:path w="198657" h="9856" extrusionOk="0">
                  <a:moveTo>
                    <a:pt x="99328" y="0"/>
                  </a:moveTo>
                  <a:cubicBezTo>
                    <a:pt x="72985" y="0"/>
                    <a:pt x="47720" y="519"/>
                    <a:pt x="29092" y="1443"/>
                  </a:cubicBezTo>
                  <a:cubicBezTo>
                    <a:pt x="10465" y="2368"/>
                    <a:pt x="0" y="3621"/>
                    <a:pt x="0" y="4928"/>
                  </a:cubicBezTo>
                  <a:cubicBezTo>
                    <a:pt x="0" y="6235"/>
                    <a:pt x="10465" y="7489"/>
                    <a:pt x="29092" y="8413"/>
                  </a:cubicBezTo>
                  <a:cubicBezTo>
                    <a:pt x="47720" y="9337"/>
                    <a:pt x="72985" y="9856"/>
                    <a:pt x="99328" y="9856"/>
                  </a:cubicBezTo>
                  <a:cubicBezTo>
                    <a:pt x="125671" y="9856"/>
                    <a:pt x="150936" y="9337"/>
                    <a:pt x="169564" y="8413"/>
                  </a:cubicBezTo>
                  <a:cubicBezTo>
                    <a:pt x="188191" y="7489"/>
                    <a:pt x="198656" y="6235"/>
                    <a:pt x="198656" y="4928"/>
                  </a:cubicBezTo>
                  <a:cubicBezTo>
                    <a:pt x="198656" y="3621"/>
                    <a:pt x="188191" y="2368"/>
                    <a:pt x="169564" y="1443"/>
                  </a:cubicBezTo>
                  <a:cubicBezTo>
                    <a:pt x="150936" y="519"/>
                    <a:pt x="125671" y="0"/>
                    <a:pt x="99328" y="0"/>
                  </a:cubicBezTo>
                  <a:close/>
                </a:path>
              </a:pathLst>
            </a:custGeom>
            <a:solidFill>
              <a:srgbClr val="F3DE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88821ccf30_1_310"/>
            <p:cNvSpPr/>
            <p:nvPr/>
          </p:nvSpPr>
          <p:spPr>
            <a:xfrm>
              <a:off x="3594125" y="620825"/>
              <a:ext cx="688525" cy="924350"/>
            </a:xfrm>
            <a:custGeom>
              <a:avLst/>
              <a:gdLst/>
              <a:ahLst/>
              <a:cxnLst/>
              <a:rect l="l" t="t" r="r" b="b"/>
              <a:pathLst>
                <a:path w="27541" h="36974" extrusionOk="0">
                  <a:moveTo>
                    <a:pt x="26472" y="1"/>
                  </a:moveTo>
                  <a:lnTo>
                    <a:pt x="26472" y="1"/>
                  </a:lnTo>
                  <a:cubicBezTo>
                    <a:pt x="26472" y="1"/>
                    <a:pt x="24718" y="155"/>
                    <a:pt x="21857" y="1946"/>
                  </a:cubicBezTo>
                  <a:cubicBezTo>
                    <a:pt x="18996" y="3739"/>
                    <a:pt x="1" y="29221"/>
                    <a:pt x="1" y="29221"/>
                  </a:cubicBezTo>
                  <a:lnTo>
                    <a:pt x="992" y="35820"/>
                  </a:lnTo>
                  <a:cubicBezTo>
                    <a:pt x="992" y="35820"/>
                    <a:pt x="3179" y="36973"/>
                    <a:pt x="4816" y="36973"/>
                  </a:cubicBezTo>
                  <a:cubicBezTo>
                    <a:pt x="5939" y="36973"/>
                    <a:pt x="6802" y="36430"/>
                    <a:pt x="6523" y="34599"/>
                  </a:cubicBezTo>
                  <a:cubicBezTo>
                    <a:pt x="5838" y="30098"/>
                    <a:pt x="7934" y="27885"/>
                    <a:pt x="10643" y="24490"/>
                  </a:cubicBezTo>
                  <a:cubicBezTo>
                    <a:pt x="13351" y="21095"/>
                    <a:pt x="20446" y="13962"/>
                    <a:pt x="23459" y="11406"/>
                  </a:cubicBezTo>
                  <a:cubicBezTo>
                    <a:pt x="26472" y="8851"/>
                    <a:pt x="27540" y="3205"/>
                    <a:pt x="264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g88821ccf30_1_310"/>
            <p:cNvSpPr/>
            <p:nvPr/>
          </p:nvSpPr>
          <p:spPr>
            <a:xfrm>
              <a:off x="4367925" y="1773175"/>
              <a:ext cx="469775" cy="241000"/>
            </a:xfrm>
            <a:custGeom>
              <a:avLst/>
              <a:gdLst/>
              <a:ahLst/>
              <a:cxnLst/>
              <a:rect l="l" t="t" r="r" b="b"/>
              <a:pathLst>
                <a:path w="18791" h="9640" extrusionOk="0">
                  <a:moveTo>
                    <a:pt x="7469" y="1"/>
                  </a:moveTo>
                  <a:cubicBezTo>
                    <a:pt x="5108" y="1"/>
                    <a:pt x="2557" y="436"/>
                    <a:pt x="1" y="1211"/>
                  </a:cubicBezTo>
                  <a:lnTo>
                    <a:pt x="580" y="7512"/>
                  </a:lnTo>
                  <a:cubicBezTo>
                    <a:pt x="580" y="7512"/>
                    <a:pt x="659" y="7517"/>
                    <a:pt x="796" y="7517"/>
                  </a:cubicBezTo>
                  <a:cubicBezTo>
                    <a:pt x="1490" y="7517"/>
                    <a:pt x="3670" y="7390"/>
                    <a:pt x="4622" y="5851"/>
                  </a:cubicBezTo>
                  <a:cubicBezTo>
                    <a:pt x="4551" y="4478"/>
                    <a:pt x="6037" y="3600"/>
                    <a:pt x="6828" y="3600"/>
                  </a:cubicBezTo>
                  <a:cubicBezTo>
                    <a:pt x="6858" y="3600"/>
                    <a:pt x="6887" y="3601"/>
                    <a:pt x="6915" y="3603"/>
                  </a:cubicBezTo>
                  <a:cubicBezTo>
                    <a:pt x="7679" y="3673"/>
                    <a:pt x="8383" y="3962"/>
                    <a:pt x="9574" y="4198"/>
                  </a:cubicBezTo>
                  <a:cubicBezTo>
                    <a:pt x="11152" y="5809"/>
                    <a:pt x="9592" y="7820"/>
                    <a:pt x="8688" y="8188"/>
                  </a:cubicBezTo>
                  <a:cubicBezTo>
                    <a:pt x="8760" y="8526"/>
                    <a:pt x="10023" y="9640"/>
                    <a:pt x="12180" y="9640"/>
                  </a:cubicBezTo>
                  <a:cubicBezTo>
                    <a:pt x="12639" y="9640"/>
                    <a:pt x="13139" y="9589"/>
                    <a:pt x="13677" y="9470"/>
                  </a:cubicBezTo>
                  <a:cubicBezTo>
                    <a:pt x="16739" y="8790"/>
                    <a:pt x="18790" y="4720"/>
                    <a:pt x="14619" y="1896"/>
                  </a:cubicBezTo>
                  <a:cubicBezTo>
                    <a:pt x="12679" y="583"/>
                    <a:pt x="10201" y="1"/>
                    <a:pt x="746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g88821ccf30_1_310"/>
            <p:cNvSpPr/>
            <p:nvPr/>
          </p:nvSpPr>
          <p:spPr>
            <a:xfrm>
              <a:off x="3408875" y="1176250"/>
              <a:ext cx="1095200" cy="848500"/>
            </a:xfrm>
            <a:custGeom>
              <a:avLst/>
              <a:gdLst/>
              <a:ahLst/>
              <a:cxnLst/>
              <a:rect l="l" t="t" r="r" b="b"/>
              <a:pathLst>
                <a:path w="43808" h="33940" extrusionOk="0">
                  <a:moveTo>
                    <a:pt x="5238" y="0"/>
                  </a:moveTo>
                  <a:cubicBezTo>
                    <a:pt x="4901" y="0"/>
                    <a:pt x="4553" y="35"/>
                    <a:pt x="4194" y="106"/>
                  </a:cubicBezTo>
                  <a:cubicBezTo>
                    <a:pt x="1991" y="541"/>
                    <a:pt x="0" y="2843"/>
                    <a:pt x="643" y="7394"/>
                  </a:cubicBezTo>
                  <a:cubicBezTo>
                    <a:pt x="1683" y="14749"/>
                    <a:pt x="8057" y="33939"/>
                    <a:pt x="30832" y="33939"/>
                  </a:cubicBezTo>
                  <a:cubicBezTo>
                    <a:pt x="34673" y="33939"/>
                    <a:pt x="38980" y="33393"/>
                    <a:pt x="43807" y="32153"/>
                  </a:cubicBezTo>
                  <a:lnTo>
                    <a:pt x="40537" y="23838"/>
                  </a:lnTo>
                  <a:cubicBezTo>
                    <a:pt x="40537" y="23838"/>
                    <a:pt x="37712" y="24235"/>
                    <a:pt x="34046" y="24235"/>
                  </a:cubicBezTo>
                  <a:cubicBezTo>
                    <a:pt x="30378" y="24235"/>
                    <a:pt x="25869" y="23837"/>
                    <a:pt x="22505" y="22249"/>
                  </a:cubicBezTo>
                  <a:cubicBezTo>
                    <a:pt x="15264" y="18830"/>
                    <a:pt x="13619" y="12105"/>
                    <a:pt x="11668" y="6834"/>
                  </a:cubicBezTo>
                  <a:cubicBezTo>
                    <a:pt x="10003" y="2340"/>
                    <a:pt x="7983" y="0"/>
                    <a:pt x="523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g88821ccf30_1_310"/>
            <p:cNvSpPr/>
            <p:nvPr/>
          </p:nvSpPr>
          <p:spPr>
            <a:xfrm>
              <a:off x="2884075" y="2239725"/>
              <a:ext cx="1500075" cy="947300"/>
            </a:xfrm>
            <a:custGeom>
              <a:avLst/>
              <a:gdLst/>
              <a:ahLst/>
              <a:cxnLst/>
              <a:rect l="l" t="t" r="r" b="b"/>
              <a:pathLst>
                <a:path w="60003" h="37892" extrusionOk="0">
                  <a:moveTo>
                    <a:pt x="5597" y="0"/>
                  </a:moveTo>
                  <a:cubicBezTo>
                    <a:pt x="5597" y="0"/>
                    <a:pt x="1540" y="4377"/>
                    <a:pt x="826" y="8455"/>
                  </a:cubicBezTo>
                  <a:cubicBezTo>
                    <a:pt x="0" y="13173"/>
                    <a:pt x="1989" y="16911"/>
                    <a:pt x="6294" y="19879"/>
                  </a:cubicBezTo>
                  <a:cubicBezTo>
                    <a:pt x="10599" y="22845"/>
                    <a:pt x="32007" y="31935"/>
                    <a:pt x="42169" y="35787"/>
                  </a:cubicBezTo>
                  <a:cubicBezTo>
                    <a:pt x="46056" y="37261"/>
                    <a:pt x="49203" y="37892"/>
                    <a:pt x="51698" y="37892"/>
                  </a:cubicBezTo>
                  <a:cubicBezTo>
                    <a:pt x="55724" y="37892"/>
                    <a:pt x="58050" y="36248"/>
                    <a:pt x="59046" y="33853"/>
                  </a:cubicBezTo>
                  <a:cubicBezTo>
                    <a:pt x="60003" y="31549"/>
                    <a:pt x="59051" y="28489"/>
                    <a:pt x="56505" y="26590"/>
                  </a:cubicBezTo>
                  <a:cubicBezTo>
                    <a:pt x="53959" y="24692"/>
                    <a:pt x="28197" y="3940"/>
                    <a:pt x="22875" y="587"/>
                  </a:cubicBezTo>
                  <a:lnTo>
                    <a:pt x="559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88821ccf30_1_310"/>
            <p:cNvSpPr/>
            <p:nvPr/>
          </p:nvSpPr>
          <p:spPr>
            <a:xfrm>
              <a:off x="3847650" y="2974125"/>
              <a:ext cx="551125" cy="1063025"/>
            </a:xfrm>
            <a:custGeom>
              <a:avLst/>
              <a:gdLst/>
              <a:ahLst/>
              <a:cxnLst/>
              <a:rect l="l" t="t" r="r" b="b"/>
              <a:pathLst>
                <a:path w="22045" h="42521" extrusionOk="0">
                  <a:moveTo>
                    <a:pt x="13911" y="0"/>
                  </a:moveTo>
                  <a:cubicBezTo>
                    <a:pt x="11065" y="0"/>
                    <a:pt x="8137" y="851"/>
                    <a:pt x="6648" y="2869"/>
                  </a:cubicBezTo>
                  <a:cubicBezTo>
                    <a:pt x="4376" y="5951"/>
                    <a:pt x="3884" y="13599"/>
                    <a:pt x="3365" y="20098"/>
                  </a:cubicBezTo>
                  <a:cubicBezTo>
                    <a:pt x="2869" y="26299"/>
                    <a:pt x="3400" y="30793"/>
                    <a:pt x="1" y="40180"/>
                  </a:cubicBezTo>
                  <a:cubicBezTo>
                    <a:pt x="1167" y="40993"/>
                    <a:pt x="2905" y="42521"/>
                    <a:pt x="5380" y="42521"/>
                  </a:cubicBezTo>
                  <a:cubicBezTo>
                    <a:pt x="5591" y="42521"/>
                    <a:pt x="5806" y="42510"/>
                    <a:pt x="6027" y="42486"/>
                  </a:cubicBezTo>
                  <a:cubicBezTo>
                    <a:pt x="6033" y="42406"/>
                    <a:pt x="19568" y="8892"/>
                    <a:pt x="21122" y="4448"/>
                  </a:cubicBezTo>
                  <a:cubicBezTo>
                    <a:pt x="22044" y="1812"/>
                    <a:pt x="18065" y="0"/>
                    <a:pt x="139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g88821ccf30_1_310"/>
            <p:cNvSpPr/>
            <p:nvPr/>
          </p:nvSpPr>
          <p:spPr>
            <a:xfrm>
              <a:off x="1331425" y="3238100"/>
              <a:ext cx="2105900" cy="2105875"/>
            </a:xfrm>
            <a:custGeom>
              <a:avLst/>
              <a:gdLst/>
              <a:ahLst/>
              <a:cxnLst/>
              <a:rect l="l" t="t" r="r" b="b"/>
              <a:pathLst>
                <a:path w="84236" h="84235" extrusionOk="0">
                  <a:moveTo>
                    <a:pt x="42118" y="4120"/>
                  </a:moveTo>
                  <a:cubicBezTo>
                    <a:pt x="63069" y="4120"/>
                    <a:pt x="80115" y="21165"/>
                    <a:pt x="80115" y="42118"/>
                  </a:cubicBezTo>
                  <a:cubicBezTo>
                    <a:pt x="80115" y="63069"/>
                    <a:pt x="63070" y="80114"/>
                    <a:pt x="42118" y="80114"/>
                  </a:cubicBezTo>
                  <a:cubicBezTo>
                    <a:pt x="21166" y="80114"/>
                    <a:pt x="4121" y="63068"/>
                    <a:pt x="4121" y="42117"/>
                  </a:cubicBezTo>
                  <a:cubicBezTo>
                    <a:pt x="4121" y="21166"/>
                    <a:pt x="21166" y="4120"/>
                    <a:pt x="42118" y="4120"/>
                  </a:cubicBezTo>
                  <a:close/>
                  <a:moveTo>
                    <a:pt x="42118" y="0"/>
                  </a:moveTo>
                  <a:cubicBezTo>
                    <a:pt x="18894" y="0"/>
                    <a:pt x="0" y="18893"/>
                    <a:pt x="0" y="42118"/>
                  </a:cubicBezTo>
                  <a:cubicBezTo>
                    <a:pt x="0" y="65341"/>
                    <a:pt x="18894" y="84235"/>
                    <a:pt x="42118" y="84235"/>
                  </a:cubicBezTo>
                  <a:cubicBezTo>
                    <a:pt x="65341" y="84235"/>
                    <a:pt x="84236" y="65340"/>
                    <a:pt x="84236" y="42118"/>
                  </a:cubicBezTo>
                  <a:cubicBezTo>
                    <a:pt x="84236" y="18894"/>
                    <a:pt x="65342" y="0"/>
                    <a:pt x="4211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g88821ccf30_1_310"/>
            <p:cNvSpPr/>
            <p:nvPr/>
          </p:nvSpPr>
          <p:spPr>
            <a:xfrm>
              <a:off x="1421525" y="3328175"/>
              <a:ext cx="1925700" cy="1925700"/>
            </a:xfrm>
            <a:custGeom>
              <a:avLst/>
              <a:gdLst/>
              <a:ahLst/>
              <a:cxnLst/>
              <a:rect l="l" t="t" r="r" b="b"/>
              <a:pathLst>
                <a:path w="77028" h="77028" extrusionOk="0">
                  <a:moveTo>
                    <a:pt x="38514" y="2608"/>
                  </a:moveTo>
                  <a:cubicBezTo>
                    <a:pt x="58312" y="2608"/>
                    <a:pt x="74420" y="18715"/>
                    <a:pt x="74420" y="38515"/>
                  </a:cubicBezTo>
                  <a:cubicBezTo>
                    <a:pt x="74420" y="58313"/>
                    <a:pt x="58312" y="74421"/>
                    <a:pt x="38514" y="74421"/>
                  </a:cubicBezTo>
                  <a:cubicBezTo>
                    <a:pt x="18715" y="74421"/>
                    <a:pt x="2608" y="58313"/>
                    <a:pt x="2608" y="38515"/>
                  </a:cubicBezTo>
                  <a:cubicBezTo>
                    <a:pt x="2608" y="18715"/>
                    <a:pt x="18715" y="2608"/>
                    <a:pt x="38514" y="2608"/>
                  </a:cubicBezTo>
                  <a:close/>
                  <a:moveTo>
                    <a:pt x="38514" y="1"/>
                  </a:moveTo>
                  <a:cubicBezTo>
                    <a:pt x="17278" y="1"/>
                    <a:pt x="1" y="17278"/>
                    <a:pt x="1" y="38515"/>
                  </a:cubicBezTo>
                  <a:cubicBezTo>
                    <a:pt x="1" y="59750"/>
                    <a:pt x="17278" y="77028"/>
                    <a:pt x="38514" y="77028"/>
                  </a:cubicBezTo>
                  <a:cubicBezTo>
                    <a:pt x="59750" y="77028"/>
                    <a:pt x="77027" y="59750"/>
                    <a:pt x="77027" y="38514"/>
                  </a:cubicBezTo>
                  <a:cubicBezTo>
                    <a:pt x="77027" y="17278"/>
                    <a:pt x="59750" y="1"/>
                    <a:pt x="3851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g88821ccf30_1_310"/>
            <p:cNvSpPr/>
            <p:nvPr/>
          </p:nvSpPr>
          <p:spPr>
            <a:xfrm>
              <a:off x="4212125" y="3238100"/>
              <a:ext cx="2105900" cy="2105875"/>
            </a:xfrm>
            <a:custGeom>
              <a:avLst/>
              <a:gdLst/>
              <a:ahLst/>
              <a:cxnLst/>
              <a:rect l="l" t="t" r="r" b="b"/>
              <a:pathLst>
                <a:path w="84236" h="84235" extrusionOk="0">
                  <a:moveTo>
                    <a:pt x="42118" y="4120"/>
                  </a:moveTo>
                  <a:cubicBezTo>
                    <a:pt x="63070" y="4120"/>
                    <a:pt x="80115" y="21165"/>
                    <a:pt x="80115" y="42118"/>
                  </a:cubicBezTo>
                  <a:cubicBezTo>
                    <a:pt x="80115" y="63069"/>
                    <a:pt x="63070" y="80114"/>
                    <a:pt x="42118" y="80114"/>
                  </a:cubicBezTo>
                  <a:cubicBezTo>
                    <a:pt x="21167" y="80114"/>
                    <a:pt x="4121" y="63068"/>
                    <a:pt x="4121" y="42117"/>
                  </a:cubicBezTo>
                  <a:cubicBezTo>
                    <a:pt x="4121" y="21166"/>
                    <a:pt x="21167" y="4120"/>
                    <a:pt x="42118" y="4120"/>
                  </a:cubicBezTo>
                  <a:close/>
                  <a:moveTo>
                    <a:pt x="42118" y="0"/>
                  </a:moveTo>
                  <a:cubicBezTo>
                    <a:pt x="18895" y="0"/>
                    <a:pt x="0" y="18893"/>
                    <a:pt x="0" y="42118"/>
                  </a:cubicBezTo>
                  <a:cubicBezTo>
                    <a:pt x="0" y="65341"/>
                    <a:pt x="18895" y="84235"/>
                    <a:pt x="42118" y="84235"/>
                  </a:cubicBezTo>
                  <a:cubicBezTo>
                    <a:pt x="65342" y="84235"/>
                    <a:pt x="84235" y="65340"/>
                    <a:pt x="84235" y="42118"/>
                  </a:cubicBezTo>
                  <a:cubicBezTo>
                    <a:pt x="84235" y="18894"/>
                    <a:pt x="65342" y="0"/>
                    <a:pt x="4211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g88821ccf30_1_310"/>
            <p:cNvSpPr/>
            <p:nvPr/>
          </p:nvSpPr>
          <p:spPr>
            <a:xfrm>
              <a:off x="4302225" y="3328175"/>
              <a:ext cx="1925700" cy="1925700"/>
            </a:xfrm>
            <a:custGeom>
              <a:avLst/>
              <a:gdLst/>
              <a:ahLst/>
              <a:cxnLst/>
              <a:rect l="l" t="t" r="r" b="b"/>
              <a:pathLst>
                <a:path w="77028" h="77028" extrusionOk="0">
                  <a:moveTo>
                    <a:pt x="38514" y="2608"/>
                  </a:moveTo>
                  <a:cubicBezTo>
                    <a:pt x="58312" y="2608"/>
                    <a:pt x="74421" y="18715"/>
                    <a:pt x="74421" y="38515"/>
                  </a:cubicBezTo>
                  <a:cubicBezTo>
                    <a:pt x="74421" y="58313"/>
                    <a:pt x="58312" y="74421"/>
                    <a:pt x="38514" y="74421"/>
                  </a:cubicBezTo>
                  <a:cubicBezTo>
                    <a:pt x="18716" y="74421"/>
                    <a:pt x="2608" y="58313"/>
                    <a:pt x="2608" y="38515"/>
                  </a:cubicBezTo>
                  <a:cubicBezTo>
                    <a:pt x="2608" y="18715"/>
                    <a:pt x="18715" y="2608"/>
                    <a:pt x="38514" y="2608"/>
                  </a:cubicBezTo>
                  <a:close/>
                  <a:moveTo>
                    <a:pt x="38514" y="1"/>
                  </a:moveTo>
                  <a:cubicBezTo>
                    <a:pt x="17278" y="1"/>
                    <a:pt x="1" y="17278"/>
                    <a:pt x="1" y="38515"/>
                  </a:cubicBezTo>
                  <a:cubicBezTo>
                    <a:pt x="1" y="59750"/>
                    <a:pt x="17278" y="77028"/>
                    <a:pt x="38514" y="77028"/>
                  </a:cubicBezTo>
                  <a:cubicBezTo>
                    <a:pt x="59751" y="77028"/>
                    <a:pt x="77027" y="59750"/>
                    <a:pt x="77027" y="38514"/>
                  </a:cubicBezTo>
                  <a:cubicBezTo>
                    <a:pt x="77027" y="17278"/>
                    <a:pt x="59751" y="1"/>
                    <a:pt x="3851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g88821ccf30_1_310"/>
            <p:cNvSpPr/>
            <p:nvPr/>
          </p:nvSpPr>
          <p:spPr>
            <a:xfrm>
              <a:off x="1591900" y="1508525"/>
              <a:ext cx="1219875" cy="1503475"/>
            </a:xfrm>
            <a:custGeom>
              <a:avLst/>
              <a:gdLst/>
              <a:ahLst/>
              <a:cxnLst/>
              <a:rect l="l" t="t" r="r" b="b"/>
              <a:pathLst>
                <a:path w="48795" h="60139" extrusionOk="0">
                  <a:moveTo>
                    <a:pt x="44015" y="0"/>
                  </a:moveTo>
                  <a:cubicBezTo>
                    <a:pt x="44014" y="0"/>
                    <a:pt x="44013" y="0"/>
                    <a:pt x="44012" y="0"/>
                  </a:cubicBezTo>
                  <a:lnTo>
                    <a:pt x="4751" y="23"/>
                  </a:lnTo>
                  <a:cubicBezTo>
                    <a:pt x="2127" y="24"/>
                    <a:pt x="1" y="2153"/>
                    <a:pt x="3" y="4777"/>
                  </a:cubicBezTo>
                  <a:lnTo>
                    <a:pt x="30" y="55389"/>
                  </a:lnTo>
                  <a:cubicBezTo>
                    <a:pt x="31" y="58013"/>
                    <a:pt x="2159" y="60138"/>
                    <a:pt x="4782" y="60138"/>
                  </a:cubicBezTo>
                  <a:cubicBezTo>
                    <a:pt x="4782" y="60138"/>
                    <a:pt x="4783" y="60138"/>
                    <a:pt x="4784" y="60138"/>
                  </a:cubicBezTo>
                  <a:lnTo>
                    <a:pt x="44044" y="60116"/>
                  </a:lnTo>
                  <a:cubicBezTo>
                    <a:pt x="46668" y="60115"/>
                    <a:pt x="48795" y="57987"/>
                    <a:pt x="48793" y="55363"/>
                  </a:cubicBezTo>
                  <a:lnTo>
                    <a:pt x="48766" y="4749"/>
                  </a:lnTo>
                  <a:cubicBezTo>
                    <a:pt x="48765" y="2126"/>
                    <a:pt x="46638" y="0"/>
                    <a:pt x="440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g88821ccf30_1_310"/>
            <p:cNvSpPr/>
            <p:nvPr/>
          </p:nvSpPr>
          <p:spPr>
            <a:xfrm>
              <a:off x="1661775" y="1594625"/>
              <a:ext cx="1080150" cy="1331225"/>
            </a:xfrm>
            <a:custGeom>
              <a:avLst/>
              <a:gdLst/>
              <a:ahLst/>
              <a:cxnLst/>
              <a:rect l="l" t="t" r="r" b="b"/>
              <a:pathLst>
                <a:path w="43206" h="53249" extrusionOk="0">
                  <a:moveTo>
                    <a:pt x="38429" y="0"/>
                  </a:moveTo>
                  <a:cubicBezTo>
                    <a:pt x="38428" y="0"/>
                    <a:pt x="38427" y="0"/>
                    <a:pt x="38427" y="0"/>
                  </a:cubicBezTo>
                  <a:lnTo>
                    <a:pt x="4751" y="19"/>
                  </a:lnTo>
                  <a:cubicBezTo>
                    <a:pt x="2127" y="20"/>
                    <a:pt x="1" y="2149"/>
                    <a:pt x="2" y="4773"/>
                  </a:cubicBezTo>
                  <a:lnTo>
                    <a:pt x="26" y="48501"/>
                  </a:lnTo>
                  <a:cubicBezTo>
                    <a:pt x="27" y="51123"/>
                    <a:pt x="2154" y="53249"/>
                    <a:pt x="4777" y="53249"/>
                  </a:cubicBezTo>
                  <a:cubicBezTo>
                    <a:pt x="4778" y="53249"/>
                    <a:pt x="4779" y="53249"/>
                    <a:pt x="4779" y="53249"/>
                  </a:cubicBezTo>
                  <a:lnTo>
                    <a:pt x="38455" y="53230"/>
                  </a:lnTo>
                  <a:cubicBezTo>
                    <a:pt x="41079" y="53229"/>
                    <a:pt x="43206" y="51101"/>
                    <a:pt x="43203" y="48477"/>
                  </a:cubicBezTo>
                  <a:lnTo>
                    <a:pt x="43179" y="4750"/>
                  </a:lnTo>
                  <a:cubicBezTo>
                    <a:pt x="43178" y="2126"/>
                    <a:pt x="41051" y="0"/>
                    <a:pt x="384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g88821ccf30_1_310"/>
            <p:cNvSpPr/>
            <p:nvPr/>
          </p:nvSpPr>
          <p:spPr>
            <a:xfrm>
              <a:off x="1522325" y="1448950"/>
              <a:ext cx="1288775" cy="450450"/>
            </a:xfrm>
            <a:custGeom>
              <a:avLst/>
              <a:gdLst/>
              <a:ahLst/>
              <a:cxnLst/>
              <a:rect l="l" t="t" r="r" b="b"/>
              <a:pathLst>
                <a:path w="51551" h="18018" extrusionOk="0">
                  <a:moveTo>
                    <a:pt x="46799" y="0"/>
                  </a:moveTo>
                  <a:cubicBezTo>
                    <a:pt x="46798" y="0"/>
                    <a:pt x="46797" y="0"/>
                    <a:pt x="46797" y="0"/>
                  </a:cubicBezTo>
                  <a:lnTo>
                    <a:pt x="4751" y="64"/>
                  </a:lnTo>
                  <a:cubicBezTo>
                    <a:pt x="2127" y="66"/>
                    <a:pt x="1" y="2193"/>
                    <a:pt x="2" y="4817"/>
                  </a:cubicBezTo>
                  <a:lnTo>
                    <a:pt x="8" y="15237"/>
                  </a:lnTo>
                  <a:cubicBezTo>
                    <a:pt x="8" y="16773"/>
                    <a:pt x="1255" y="18018"/>
                    <a:pt x="2791" y="18018"/>
                  </a:cubicBezTo>
                  <a:lnTo>
                    <a:pt x="2786" y="7159"/>
                  </a:lnTo>
                  <a:cubicBezTo>
                    <a:pt x="2784" y="4535"/>
                    <a:pt x="4910" y="2406"/>
                    <a:pt x="7534" y="2405"/>
                  </a:cubicBezTo>
                  <a:lnTo>
                    <a:pt x="46795" y="2383"/>
                  </a:lnTo>
                  <a:cubicBezTo>
                    <a:pt x="46796" y="2383"/>
                    <a:pt x="46797" y="2383"/>
                    <a:pt x="46798" y="2383"/>
                  </a:cubicBezTo>
                  <a:cubicBezTo>
                    <a:pt x="49421" y="2383"/>
                    <a:pt x="51548" y="4509"/>
                    <a:pt x="51549" y="7132"/>
                  </a:cubicBezTo>
                  <a:lnTo>
                    <a:pt x="51550" y="4749"/>
                  </a:lnTo>
                  <a:cubicBezTo>
                    <a:pt x="51549" y="2126"/>
                    <a:pt x="49422" y="0"/>
                    <a:pt x="4679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g88821ccf30_1_310"/>
            <p:cNvSpPr/>
            <p:nvPr/>
          </p:nvSpPr>
          <p:spPr>
            <a:xfrm>
              <a:off x="1979225" y="2262500"/>
              <a:ext cx="454100" cy="437275"/>
            </a:xfrm>
            <a:custGeom>
              <a:avLst/>
              <a:gdLst/>
              <a:ahLst/>
              <a:cxnLst/>
              <a:rect l="l" t="t" r="r" b="b"/>
              <a:pathLst>
                <a:path w="18164" h="17491" extrusionOk="0">
                  <a:moveTo>
                    <a:pt x="1" y="1"/>
                  </a:moveTo>
                  <a:lnTo>
                    <a:pt x="1" y="17452"/>
                  </a:lnTo>
                  <a:cubicBezTo>
                    <a:pt x="1" y="17473"/>
                    <a:pt x="17" y="17490"/>
                    <a:pt x="39" y="17490"/>
                  </a:cubicBezTo>
                  <a:lnTo>
                    <a:pt x="18125" y="17490"/>
                  </a:lnTo>
                  <a:cubicBezTo>
                    <a:pt x="18146" y="17490"/>
                    <a:pt x="18164" y="17473"/>
                    <a:pt x="18164" y="17452"/>
                  </a:cubicBezTo>
                  <a:lnTo>
                    <a:pt x="1816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g88821ccf30_1_310"/>
            <p:cNvSpPr/>
            <p:nvPr/>
          </p:nvSpPr>
          <p:spPr>
            <a:xfrm>
              <a:off x="1950225" y="2262375"/>
              <a:ext cx="511900" cy="94000"/>
            </a:xfrm>
            <a:custGeom>
              <a:avLst/>
              <a:gdLst/>
              <a:ahLst/>
              <a:cxnLst/>
              <a:rect l="l" t="t" r="r" b="b"/>
              <a:pathLst>
                <a:path w="20476" h="3760" extrusionOk="0">
                  <a:moveTo>
                    <a:pt x="20474" y="0"/>
                  </a:moveTo>
                  <a:lnTo>
                    <a:pt x="0" y="11"/>
                  </a:lnTo>
                  <a:lnTo>
                    <a:pt x="2" y="1454"/>
                  </a:lnTo>
                  <a:cubicBezTo>
                    <a:pt x="2" y="2727"/>
                    <a:pt x="1034" y="3759"/>
                    <a:pt x="2309" y="3759"/>
                  </a:cubicBezTo>
                  <a:lnTo>
                    <a:pt x="18170" y="3750"/>
                  </a:lnTo>
                  <a:cubicBezTo>
                    <a:pt x="19443" y="3749"/>
                    <a:pt x="20475" y="2716"/>
                    <a:pt x="20475" y="1443"/>
                  </a:cubicBezTo>
                  <a:lnTo>
                    <a:pt x="20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g88821ccf30_1_310"/>
            <p:cNvSpPr/>
            <p:nvPr/>
          </p:nvSpPr>
          <p:spPr>
            <a:xfrm>
              <a:off x="4700725" y="1929075"/>
              <a:ext cx="402925" cy="717900"/>
            </a:xfrm>
            <a:custGeom>
              <a:avLst/>
              <a:gdLst/>
              <a:ahLst/>
              <a:cxnLst/>
              <a:rect l="l" t="t" r="r" b="b"/>
              <a:pathLst>
                <a:path w="16117" h="28716" extrusionOk="0">
                  <a:moveTo>
                    <a:pt x="2310" y="1"/>
                  </a:moveTo>
                  <a:cubicBezTo>
                    <a:pt x="1368" y="1"/>
                    <a:pt x="591" y="743"/>
                    <a:pt x="532" y="1691"/>
                  </a:cubicBezTo>
                  <a:cubicBezTo>
                    <a:pt x="469" y="2686"/>
                    <a:pt x="1224" y="3541"/>
                    <a:pt x="2217" y="3604"/>
                  </a:cubicBezTo>
                  <a:cubicBezTo>
                    <a:pt x="9328" y="4052"/>
                    <a:pt x="12511" y="6046"/>
                    <a:pt x="12511" y="7824"/>
                  </a:cubicBezTo>
                  <a:cubicBezTo>
                    <a:pt x="12511" y="10370"/>
                    <a:pt x="6692" y="13918"/>
                    <a:pt x="3216" y="16037"/>
                  </a:cubicBezTo>
                  <a:cubicBezTo>
                    <a:pt x="2719" y="16340"/>
                    <a:pt x="2240" y="16632"/>
                    <a:pt x="1788" y="16912"/>
                  </a:cubicBezTo>
                  <a:cubicBezTo>
                    <a:pt x="570" y="17669"/>
                    <a:pt x="1" y="19156"/>
                    <a:pt x="403" y="20529"/>
                  </a:cubicBezTo>
                  <a:cubicBezTo>
                    <a:pt x="1387" y="23884"/>
                    <a:pt x="2702" y="27396"/>
                    <a:pt x="2757" y="27544"/>
                  </a:cubicBezTo>
                  <a:cubicBezTo>
                    <a:pt x="3020" y="28248"/>
                    <a:pt x="3693" y="28714"/>
                    <a:pt x="4445" y="28714"/>
                  </a:cubicBezTo>
                  <a:lnTo>
                    <a:pt x="4445" y="28716"/>
                  </a:lnTo>
                  <a:cubicBezTo>
                    <a:pt x="5036" y="28714"/>
                    <a:pt x="5589" y="28424"/>
                    <a:pt x="5926" y="27938"/>
                  </a:cubicBezTo>
                  <a:cubicBezTo>
                    <a:pt x="6262" y="27452"/>
                    <a:pt x="6340" y="26833"/>
                    <a:pt x="6133" y="26279"/>
                  </a:cubicBezTo>
                  <a:cubicBezTo>
                    <a:pt x="6120" y="26245"/>
                    <a:pt x="4889" y="22956"/>
                    <a:pt x="3952" y="19814"/>
                  </a:cubicBezTo>
                  <a:cubicBezTo>
                    <a:pt x="4317" y="19588"/>
                    <a:pt x="4700" y="19354"/>
                    <a:pt x="5093" y="19115"/>
                  </a:cubicBezTo>
                  <a:cubicBezTo>
                    <a:pt x="10005" y="16122"/>
                    <a:pt x="16117" y="12396"/>
                    <a:pt x="16117" y="7824"/>
                  </a:cubicBezTo>
                  <a:cubicBezTo>
                    <a:pt x="16117" y="5732"/>
                    <a:pt x="14785" y="783"/>
                    <a:pt x="2443" y="6"/>
                  </a:cubicBezTo>
                  <a:cubicBezTo>
                    <a:pt x="2398" y="2"/>
                    <a:pt x="2354" y="1"/>
                    <a:pt x="231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88821ccf30_1_310"/>
            <p:cNvSpPr/>
            <p:nvPr/>
          </p:nvSpPr>
          <p:spPr>
            <a:xfrm>
              <a:off x="2398325" y="4208600"/>
              <a:ext cx="1184475" cy="153175"/>
            </a:xfrm>
            <a:custGeom>
              <a:avLst/>
              <a:gdLst/>
              <a:ahLst/>
              <a:cxnLst/>
              <a:rect l="l" t="t" r="r" b="b"/>
              <a:pathLst>
                <a:path w="47379" h="6127" extrusionOk="0">
                  <a:moveTo>
                    <a:pt x="146" y="0"/>
                  </a:moveTo>
                  <a:lnTo>
                    <a:pt x="1" y="4634"/>
                  </a:lnTo>
                  <a:lnTo>
                    <a:pt x="47232" y="6127"/>
                  </a:lnTo>
                  <a:lnTo>
                    <a:pt x="47379" y="1493"/>
                  </a:lnTo>
                  <a:lnTo>
                    <a:pt x="14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g88821ccf30_1_310"/>
            <p:cNvSpPr/>
            <p:nvPr/>
          </p:nvSpPr>
          <p:spPr>
            <a:xfrm>
              <a:off x="1834325" y="3058050"/>
              <a:ext cx="567450" cy="1227550"/>
            </a:xfrm>
            <a:custGeom>
              <a:avLst/>
              <a:gdLst/>
              <a:ahLst/>
              <a:cxnLst/>
              <a:rect l="l" t="t" r="r" b="b"/>
              <a:pathLst>
                <a:path w="22698" h="49102" extrusionOk="0">
                  <a:moveTo>
                    <a:pt x="1892" y="0"/>
                  </a:moveTo>
                  <a:lnTo>
                    <a:pt x="0" y="815"/>
                  </a:lnTo>
                  <a:lnTo>
                    <a:pt x="20805" y="49101"/>
                  </a:lnTo>
                  <a:lnTo>
                    <a:pt x="22698" y="48287"/>
                  </a:lnTo>
                  <a:lnTo>
                    <a:pt x="189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g88821ccf30_1_310"/>
            <p:cNvSpPr/>
            <p:nvPr/>
          </p:nvSpPr>
          <p:spPr>
            <a:xfrm>
              <a:off x="2352475" y="3061575"/>
              <a:ext cx="51525" cy="1198425"/>
            </a:xfrm>
            <a:custGeom>
              <a:avLst/>
              <a:gdLst/>
              <a:ahLst/>
              <a:cxnLst/>
              <a:rect l="l" t="t" r="r" b="b"/>
              <a:pathLst>
                <a:path w="2061" h="47937" extrusionOk="0">
                  <a:moveTo>
                    <a:pt x="0" y="1"/>
                  </a:moveTo>
                  <a:lnTo>
                    <a:pt x="0" y="47936"/>
                  </a:lnTo>
                  <a:lnTo>
                    <a:pt x="2060" y="47936"/>
                  </a:lnTo>
                  <a:lnTo>
                    <a:pt x="206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g88821ccf30_1_310"/>
            <p:cNvSpPr/>
            <p:nvPr/>
          </p:nvSpPr>
          <p:spPr>
            <a:xfrm>
              <a:off x="1639425" y="3012425"/>
              <a:ext cx="1585150" cy="115900"/>
            </a:xfrm>
            <a:custGeom>
              <a:avLst/>
              <a:gdLst/>
              <a:ahLst/>
              <a:cxnLst/>
              <a:rect l="l" t="t" r="r" b="b"/>
              <a:pathLst>
                <a:path w="63406" h="4636" extrusionOk="0">
                  <a:moveTo>
                    <a:pt x="2318" y="1"/>
                  </a:moveTo>
                  <a:cubicBezTo>
                    <a:pt x="1039" y="1"/>
                    <a:pt x="1" y="1037"/>
                    <a:pt x="1" y="2318"/>
                  </a:cubicBezTo>
                  <a:cubicBezTo>
                    <a:pt x="1" y="3599"/>
                    <a:pt x="1039" y="4636"/>
                    <a:pt x="2318" y="4636"/>
                  </a:cubicBezTo>
                  <a:cubicBezTo>
                    <a:pt x="2324" y="4636"/>
                    <a:pt x="2331" y="4636"/>
                    <a:pt x="2337" y="4636"/>
                  </a:cubicBezTo>
                  <a:lnTo>
                    <a:pt x="61070" y="4636"/>
                  </a:lnTo>
                  <a:cubicBezTo>
                    <a:pt x="61076" y="4636"/>
                    <a:pt x="61082" y="4636"/>
                    <a:pt x="61088" y="4636"/>
                  </a:cubicBezTo>
                  <a:cubicBezTo>
                    <a:pt x="62367" y="4636"/>
                    <a:pt x="63405" y="3599"/>
                    <a:pt x="63405" y="2318"/>
                  </a:cubicBezTo>
                  <a:cubicBezTo>
                    <a:pt x="63405" y="1037"/>
                    <a:pt x="62367" y="1"/>
                    <a:pt x="61088" y="1"/>
                  </a:cubicBezTo>
                  <a:cubicBezTo>
                    <a:pt x="61082" y="1"/>
                    <a:pt x="61076" y="1"/>
                    <a:pt x="61070" y="1"/>
                  </a:cubicBezTo>
                  <a:lnTo>
                    <a:pt x="2337" y="1"/>
                  </a:lnTo>
                  <a:cubicBezTo>
                    <a:pt x="2331" y="1"/>
                    <a:pt x="2324" y="1"/>
                    <a:pt x="231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88821ccf30_1_310"/>
            <p:cNvSpPr/>
            <p:nvPr/>
          </p:nvSpPr>
          <p:spPr>
            <a:xfrm>
              <a:off x="2364775" y="2928825"/>
              <a:ext cx="924650" cy="1340425"/>
            </a:xfrm>
            <a:custGeom>
              <a:avLst/>
              <a:gdLst/>
              <a:ahLst/>
              <a:cxnLst/>
              <a:rect l="l" t="t" r="r" b="b"/>
              <a:pathLst>
                <a:path w="36986" h="53617" extrusionOk="0">
                  <a:moveTo>
                    <a:pt x="33095" y="0"/>
                  </a:moveTo>
                  <a:lnTo>
                    <a:pt x="0" y="51097"/>
                  </a:lnTo>
                  <a:lnTo>
                    <a:pt x="3891" y="53617"/>
                  </a:lnTo>
                  <a:lnTo>
                    <a:pt x="36986" y="2519"/>
                  </a:lnTo>
                  <a:lnTo>
                    <a:pt x="330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g88821ccf30_1_310"/>
            <p:cNvSpPr/>
            <p:nvPr/>
          </p:nvSpPr>
          <p:spPr>
            <a:xfrm>
              <a:off x="3101575" y="2703525"/>
              <a:ext cx="548250" cy="1581025"/>
            </a:xfrm>
            <a:custGeom>
              <a:avLst/>
              <a:gdLst/>
              <a:ahLst/>
              <a:cxnLst/>
              <a:rect l="l" t="t" r="r" b="b"/>
              <a:pathLst>
                <a:path w="21930" h="63241" extrusionOk="0">
                  <a:moveTo>
                    <a:pt x="4461" y="1"/>
                  </a:moveTo>
                  <a:lnTo>
                    <a:pt x="0" y="1259"/>
                  </a:lnTo>
                  <a:lnTo>
                    <a:pt x="17469" y="63241"/>
                  </a:lnTo>
                  <a:lnTo>
                    <a:pt x="21930" y="61983"/>
                  </a:lnTo>
                  <a:lnTo>
                    <a:pt x="446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g88821ccf30_1_310"/>
            <p:cNvSpPr/>
            <p:nvPr/>
          </p:nvSpPr>
          <p:spPr>
            <a:xfrm>
              <a:off x="3577750" y="2947700"/>
              <a:ext cx="1393575" cy="1368975"/>
            </a:xfrm>
            <a:custGeom>
              <a:avLst/>
              <a:gdLst/>
              <a:ahLst/>
              <a:cxnLst/>
              <a:rect l="l" t="t" r="r" b="b"/>
              <a:pathLst>
                <a:path w="55743" h="54759" extrusionOk="0">
                  <a:moveTo>
                    <a:pt x="52499" y="1"/>
                  </a:moveTo>
                  <a:lnTo>
                    <a:pt x="0" y="51449"/>
                  </a:lnTo>
                  <a:lnTo>
                    <a:pt x="3244" y="54759"/>
                  </a:lnTo>
                  <a:lnTo>
                    <a:pt x="55743" y="3311"/>
                  </a:lnTo>
                  <a:lnTo>
                    <a:pt x="5249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g88821ccf30_1_310"/>
            <p:cNvSpPr/>
            <p:nvPr/>
          </p:nvSpPr>
          <p:spPr>
            <a:xfrm>
              <a:off x="3381350" y="2793525"/>
              <a:ext cx="1516550" cy="926300"/>
            </a:xfrm>
            <a:custGeom>
              <a:avLst/>
              <a:gdLst/>
              <a:ahLst/>
              <a:cxnLst/>
              <a:rect l="l" t="t" r="r" b="b"/>
              <a:pathLst>
                <a:path w="60662" h="37052" extrusionOk="0">
                  <a:moveTo>
                    <a:pt x="58379" y="1"/>
                  </a:moveTo>
                  <a:lnTo>
                    <a:pt x="0" y="33017"/>
                  </a:lnTo>
                  <a:lnTo>
                    <a:pt x="2282" y="37052"/>
                  </a:lnTo>
                  <a:lnTo>
                    <a:pt x="60661" y="4036"/>
                  </a:lnTo>
                  <a:lnTo>
                    <a:pt x="5837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g88821ccf30_1_310"/>
            <p:cNvSpPr/>
            <p:nvPr/>
          </p:nvSpPr>
          <p:spPr>
            <a:xfrm>
              <a:off x="4731800" y="2537500"/>
              <a:ext cx="626250" cy="1733025"/>
            </a:xfrm>
            <a:custGeom>
              <a:avLst/>
              <a:gdLst/>
              <a:ahLst/>
              <a:cxnLst/>
              <a:rect l="l" t="t" r="r" b="b"/>
              <a:pathLst>
                <a:path w="25050" h="69321" extrusionOk="0">
                  <a:moveTo>
                    <a:pt x="4436" y="0"/>
                  </a:moveTo>
                  <a:lnTo>
                    <a:pt x="0" y="1345"/>
                  </a:lnTo>
                  <a:lnTo>
                    <a:pt x="20613" y="69320"/>
                  </a:lnTo>
                  <a:lnTo>
                    <a:pt x="25050" y="67976"/>
                  </a:lnTo>
                  <a:lnTo>
                    <a:pt x="44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g88821ccf30_1_310"/>
            <p:cNvSpPr/>
            <p:nvPr/>
          </p:nvSpPr>
          <p:spPr>
            <a:xfrm>
              <a:off x="3321550" y="4018100"/>
              <a:ext cx="563775" cy="563775"/>
            </a:xfrm>
            <a:custGeom>
              <a:avLst/>
              <a:gdLst/>
              <a:ahLst/>
              <a:cxnLst/>
              <a:rect l="l" t="t" r="r" b="b"/>
              <a:pathLst>
                <a:path w="22551" h="22551" extrusionOk="0">
                  <a:moveTo>
                    <a:pt x="11276" y="0"/>
                  </a:moveTo>
                  <a:cubicBezTo>
                    <a:pt x="8285" y="0"/>
                    <a:pt x="5418" y="1189"/>
                    <a:pt x="3303" y="3303"/>
                  </a:cubicBezTo>
                  <a:cubicBezTo>
                    <a:pt x="1188" y="5417"/>
                    <a:pt x="1" y="8285"/>
                    <a:pt x="1" y="11275"/>
                  </a:cubicBezTo>
                  <a:cubicBezTo>
                    <a:pt x="1" y="14267"/>
                    <a:pt x="1188" y="17134"/>
                    <a:pt x="3303" y="19248"/>
                  </a:cubicBezTo>
                  <a:cubicBezTo>
                    <a:pt x="5418" y="21362"/>
                    <a:pt x="8285" y="22551"/>
                    <a:pt x="11276" y="22551"/>
                  </a:cubicBezTo>
                  <a:cubicBezTo>
                    <a:pt x="14266" y="22551"/>
                    <a:pt x="17133" y="21362"/>
                    <a:pt x="19249" y="19248"/>
                  </a:cubicBezTo>
                  <a:cubicBezTo>
                    <a:pt x="21363" y="17134"/>
                    <a:pt x="22550" y="14267"/>
                    <a:pt x="22550" y="11275"/>
                  </a:cubicBezTo>
                  <a:cubicBezTo>
                    <a:pt x="22550" y="8285"/>
                    <a:pt x="21363" y="5417"/>
                    <a:pt x="19249" y="3303"/>
                  </a:cubicBezTo>
                  <a:cubicBezTo>
                    <a:pt x="17133" y="1189"/>
                    <a:pt x="14266" y="0"/>
                    <a:pt x="1127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g88821ccf30_1_310"/>
            <p:cNvSpPr/>
            <p:nvPr/>
          </p:nvSpPr>
          <p:spPr>
            <a:xfrm>
              <a:off x="2873300" y="2644500"/>
              <a:ext cx="607275" cy="149850"/>
            </a:xfrm>
            <a:custGeom>
              <a:avLst/>
              <a:gdLst/>
              <a:ahLst/>
              <a:cxnLst/>
              <a:rect l="l" t="t" r="r" b="b"/>
              <a:pathLst>
                <a:path w="24291" h="5994" extrusionOk="0">
                  <a:moveTo>
                    <a:pt x="904" y="1"/>
                  </a:moveTo>
                  <a:cubicBezTo>
                    <a:pt x="340" y="1"/>
                    <a:pt x="0" y="625"/>
                    <a:pt x="306" y="1097"/>
                  </a:cubicBezTo>
                  <a:lnTo>
                    <a:pt x="1620" y="3129"/>
                  </a:lnTo>
                  <a:cubicBezTo>
                    <a:pt x="2774" y="4915"/>
                    <a:pt x="4756" y="5992"/>
                    <a:pt x="6881" y="5994"/>
                  </a:cubicBezTo>
                  <a:lnTo>
                    <a:pt x="24291" y="5994"/>
                  </a:lnTo>
                  <a:lnTo>
                    <a:pt x="2429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g88821ccf30_1_310"/>
            <p:cNvSpPr/>
            <p:nvPr/>
          </p:nvSpPr>
          <p:spPr>
            <a:xfrm>
              <a:off x="3574550" y="4290025"/>
              <a:ext cx="452550" cy="403000"/>
            </a:xfrm>
            <a:custGeom>
              <a:avLst/>
              <a:gdLst/>
              <a:ahLst/>
              <a:cxnLst/>
              <a:rect l="l" t="t" r="r" b="b"/>
              <a:pathLst>
                <a:path w="18102" h="16120" extrusionOk="0">
                  <a:moveTo>
                    <a:pt x="2326" y="0"/>
                  </a:moveTo>
                  <a:lnTo>
                    <a:pt x="1" y="1757"/>
                  </a:lnTo>
                  <a:lnTo>
                    <a:pt x="10078" y="15089"/>
                  </a:lnTo>
                  <a:cubicBezTo>
                    <a:pt x="10589" y="15764"/>
                    <a:pt x="11365" y="16120"/>
                    <a:pt x="12151" y="16120"/>
                  </a:cubicBezTo>
                  <a:cubicBezTo>
                    <a:pt x="12696" y="16120"/>
                    <a:pt x="13246" y="15948"/>
                    <a:pt x="13714" y="15594"/>
                  </a:cubicBezTo>
                  <a:lnTo>
                    <a:pt x="13969" y="15402"/>
                  </a:lnTo>
                  <a:lnTo>
                    <a:pt x="18102" y="12278"/>
                  </a:lnTo>
                  <a:lnTo>
                    <a:pt x="16800" y="10554"/>
                  </a:lnTo>
                  <a:lnTo>
                    <a:pt x="13708" y="12892"/>
                  </a:lnTo>
                  <a:cubicBezTo>
                    <a:pt x="13472" y="13070"/>
                    <a:pt x="13195" y="13156"/>
                    <a:pt x="12921" y="13156"/>
                  </a:cubicBezTo>
                  <a:cubicBezTo>
                    <a:pt x="12526" y="13156"/>
                    <a:pt x="12135" y="12977"/>
                    <a:pt x="11879" y="12638"/>
                  </a:cubicBezTo>
                  <a:lnTo>
                    <a:pt x="232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g88821ccf30_1_310"/>
            <p:cNvSpPr/>
            <p:nvPr/>
          </p:nvSpPr>
          <p:spPr>
            <a:xfrm>
              <a:off x="3507025" y="4203575"/>
              <a:ext cx="192850" cy="192825"/>
            </a:xfrm>
            <a:custGeom>
              <a:avLst/>
              <a:gdLst/>
              <a:ahLst/>
              <a:cxnLst/>
              <a:rect l="l" t="t" r="r" b="b"/>
              <a:pathLst>
                <a:path w="7714" h="7713" extrusionOk="0">
                  <a:moveTo>
                    <a:pt x="3857" y="1"/>
                  </a:moveTo>
                  <a:cubicBezTo>
                    <a:pt x="1727" y="1"/>
                    <a:pt x="0" y="1727"/>
                    <a:pt x="0" y="3856"/>
                  </a:cubicBezTo>
                  <a:cubicBezTo>
                    <a:pt x="0" y="5987"/>
                    <a:pt x="1727" y="7713"/>
                    <a:pt x="3857" y="7713"/>
                  </a:cubicBezTo>
                  <a:cubicBezTo>
                    <a:pt x="5986" y="7713"/>
                    <a:pt x="7713" y="5987"/>
                    <a:pt x="7713" y="3856"/>
                  </a:cubicBezTo>
                  <a:cubicBezTo>
                    <a:pt x="7713" y="1727"/>
                    <a:pt x="5986" y="1"/>
                    <a:pt x="385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g88821ccf30_1_310"/>
            <p:cNvSpPr/>
            <p:nvPr/>
          </p:nvSpPr>
          <p:spPr>
            <a:xfrm>
              <a:off x="2228900" y="4135575"/>
              <a:ext cx="310925" cy="310925"/>
            </a:xfrm>
            <a:custGeom>
              <a:avLst/>
              <a:gdLst/>
              <a:ahLst/>
              <a:cxnLst/>
              <a:rect l="l" t="t" r="r" b="b"/>
              <a:pathLst>
                <a:path w="12437" h="12437" extrusionOk="0">
                  <a:moveTo>
                    <a:pt x="6219" y="0"/>
                  </a:moveTo>
                  <a:cubicBezTo>
                    <a:pt x="4570" y="0"/>
                    <a:pt x="2988" y="655"/>
                    <a:pt x="1822" y="1822"/>
                  </a:cubicBezTo>
                  <a:cubicBezTo>
                    <a:pt x="656" y="2987"/>
                    <a:pt x="1" y="4569"/>
                    <a:pt x="1" y="6219"/>
                  </a:cubicBezTo>
                  <a:cubicBezTo>
                    <a:pt x="1" y="7867"/>
                    <a:pt x="656" y="9449"/>
                    <a:pt x="1822" y="10615"/>
                  </a:cubicBezTo>
                  <a:cubicBezTo>
                    <a:pt x="2988" y="11781"/>
                    <a:pt x="4570" y="12436"/>
                    <a:pt x="6219" y="12436"/>
                  </a:cubicBezTo>
                  <a:cubicBezTo>
                    <a:pt x="7868" y="12436"/>
                    <a:pt x="9450" y="11781"/>
                    <a:pt x="10615" y="10615"/>
                  </a:cubicBezTo>
                  <a:cubicBezTo>
                    <a:pt x="11782" y="9449"/>
                    <a:pt x="12437" y="7867"/>
                    <a:pt x="12437" y="6219"/>
                  </a:cubicBezTo>
                  <a:cubicBezTo>
                    <a:pt x="12437" y="4569"/>
                    <a:pt x="11782" y="2987"/>
                    <a:pt x="10615" y="1822"/>
                  </a:cubicBezTo>
                  <a:cubicBezTo>
                    <a:pt x="9450" y="655"/>
                    <a:pt x="7868" y="0"/>
                    <a:pt x="621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g88821ccf30_1_310"/>
            <p:cNvSpPr/>
            <p:nvPr/>
          </p:nvSpPr>
          <p:spPr>
            <a:xfrm>
              <a:off x="3751125" y="4258250"/>
              <a:ext cx="474625" cy="274600"/>
            </a:xfrm>
            <a:custGeom>
              <a:avLst/>
              <a:gdLst/>
              <a:ahLst/>
              <a:cxnLst/>
              <a:rect l="l" t="t" r="r" b="b"/>
              <a:pathLst>
                <a:path w="18985" h="10984" extrusionOk="0">
                  <a:moveTo>
                    <a:pt x="2628" y="0"/>
                  </a:moveTo>
                  <a:cubicBezTo>
                    <a:pt x="2524" y="248"/>
                    <a:pt x="2203" y="1122"/>
                    <a:pt x="1597" y="2062"/>
                  </a:cubicBezTo>
                  <a:cubicBezTo>
                    <a:pt x="1" y="4534"/>
                    <a:pt x="181" y="5259"/>
                    <a:pt x="2786" y="7213"/>
                  </a:cubicBezTo>
                  <a:cubicBezTo>
                    <a:pt x="5392" y="9167"/>
                    <a:pt x="10024" y="10791"/>
                    <a:pt x="13338" y="10967"/>
                  </a:cubicBezTo>
                  <a:cubicBezTo>
                    <a:pt x="13557" y="10978"/>
                    <a:pt x="13774" y="10984"/>
                    <a:pt x="13989" y="10984"/>
                  </a:cubicBezTo>
                  <a:cubicBezTo>
                    <a:pt x="16659" y="10984"/>
                    <a:pt x="18985" y="10123"/>
                    <a:pt x="18684" y="9038"/>
                  </a:cubicBezTo>
                  <a:cubicBezTo>
                    <a:pt x="18363" y="7887"/>
                    <a:pt x="7083" y="4487"/>
                    <a:pt x="7751" y="303"/>
                  </a:cubicBezTo>
                  <a:lnTo>
                    <a:pt x="7751" y="303"/>
                  </a:lnTo>
                  <a:cubicBezTo>
                    <a:pt x="6624" y="562"/>
                    <a:pt x="5791" y="679"/>
                    <a:pt x="5108" y="679"/>
                  </a:cubicBezTo>
                  <a:cubicBezTo>
                    <a:pt x="4113" y="679"/>
                    <a:pt x="3435" y="430"/>
                    <a:pt x="262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g88821ccf30_1_310"/>
            <p:cNvSpPr/>
            <p:nvPr/>
          </p:nvSpPr>
          <p:spPr>
            <a:xfrm>
              <a:off x="3788225" y="3207850"/>
              <a:ext cx="456725" cy="1085325"/>
            </a:xfrm>
            <a:custGeom>
              <a:avLst/>
              <a:gdLst/>
              <a:ahLst/>
              <a:cxnLst/>
              <a:rect l="l" t="t" r="r" b="b"/>
              <a:pathLst>
                <a:path w="18269" h="43413" extrusionOk="0">
                  <a:moveTo>
                    <a:pt x="11762" y="1"/>
                  </a:moveTo>
                  <a:cubicBezTo>
                    <a:pt x="8432" y="1"/>
                    <a:pt x="4679" y="1196"/>
                    <a:pt x="3192" y="3818"/>
                  </a:cubicBezTo>
                  <a:cubicBezTo>
                    <a:pt x="1303" y="7149"/>
                    <a:pt x="1727" y="14802"/>
                    <a:pt x="1988" y="21317"/>
                  </a:cubicBezTo>
                  <a:cubicBezTo>
                    <a:pt x="2236" y="27532"/>
                    <a:pt x="2255" y="32272"/>
                    <a:pt x="0" y="41999"/>
                  </a:cubicBezTo>
                  <a:cubicBezTo>
                    <a:pt x="1084" y="42575"/>
                    <a:pt x="3313" y="43412"/>
                    <a:pt x="5571" y="43412"/>
                  </a:cubicBezTo>
                  <a:cubicBezTo>
                    <a:pt x="6153" y="43412"/>
                    <a:pt x="6737" y="43357"/>
                    <a:pt x="7303" y="43227"/>
                  </a:cubicBezTo>
                  <a:cubicBezTo>
                    <a:pt x="7299" y="43147"/>
                    <a:pt x="16739" y="8256"/>
                    <a:pt x="17751" y="3659"/>
                  </a:cubicBezTo>
                  <a:cubicBezTo>
                    <a:pt x="18269" y="1309"/>
                    <a:pt x="15246" y="1"/>
                    <a:pt x="1176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g88821ccf30_1_310"/>
            <p:cNvSpPr/>
            <p:nvPr/>
          </p:nvSpPr>
          <p:spPr>
            <a:xfrm>
              <a:off x="3930625" y="4532800"/>
              <a:ext cx="292425" cy="67375"/>
            </a:xfrm>
            <a:custGeom>
              <a:avLst/>
              <a:gdLst/>
              <a:ahLst/>
              <a:cxnLst/>
              <a:rect l="l" t="t" r="r" b="b"/>
              <a:pathLst>
                <a:path w="11697" h="2695" extrusionOk="0">
                  <a:moveTo>
                    <a:pt x="1" y="0"/>
                  </a:moveTo>
                  <a:lnTo>
                    <a:pt x="1" y="2694"/>
                  </a:lnTo>
                  <a:lnTo>
                    <a:pt x="11697" y="2694"/>
                  </a:lnTo>
                  <a:lnTo>
                    <a:pt x="116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g88821ccf30_1_310"/>
            <p:cNvSpPr/>
            <p:nvPr/>
          </p:nvSpPr>
          <p:spPr>
            <a:xfrm>
              <a:off x="5193325" y="4160300"/>
              <a:ext cx="191750" cy="191750"/>
            </a:xfrm>
            <a:custGeom>
              <a:avLst/>
              <a:gdLst/>
              <a:ahLst/>
              <a:cxnLst/>
              <a:rect l="l" t="t" r="r" b="b"/>
              <a:pathLst>
                <a:path w="7670" h="7670" extrusionOk="0">
                  <a:moveTo>
                    <a:pt x="3835" y="0"/>
                  </a:moveTo>
                  <a:cubicBezTo>
                    <a:pt x="1718" y="0"/>
                    <a:pt x="1" y="1717"/>
                    <a:pt x="1" y="3835"/>
                  </a:cubicBezTo>
                  <a:cubicBezTo>
                    <a:pt x="1" y="5953"/>
                    <a:pt x="1718" y="7670"/>
                    <a:pt x="3835" y="7670"/>
                  </a:cubicBezTo>
                  <a:cubicBezTo>
                    <a:pt x="5953" y="7670"/>
                    <a:pt x="7670" y="5953"/>
                    <a:pt x="7670" y="3835"/>
                  </a:cubicBezTo>
                  <a:cubicBezTo>
                    <a:pt x="7670" y="1717"/>
                    <a:pt x="5953" y="0"/>
                    <a:pt x="3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g88821ccf30_1_310"/>
            <p:cNvSpPr/>
            <p:nvPr/>
          </p:nvSpPr>
          <p:spPr>
            <a:xfrm>
              <a:off x="4481850" y="1893725"/>
              <a:ext cx="285775" cy="118225"/>
            </a:xfrm>
            <a:custGeom>
              <a:avLst/>
              <a:gdLst/>
              <a:ahLst/>
              <a:cxnLst/>
              <a:rect l="l" t="t" r="r" b="b"/>
              <a:pathLst>
                <a:path w="11431" h="4729" extrusionOk="0">
                  <a:moveTo>
                    <a:pt x="0" y="1"/>
                  </a:moveTo>
                  <a:lnTo>
                    <a:pt x="0" y="4360"/>
                  </a:lnTo>
                  <a:lnTo>
                    <a:pt x="9834" y="4728"/>
                  </a:lnTo>
                  <a:cubicBezTo>
                    <a:pt x="10715" y="4728"/>
                    <a:pt x="11430" y="4013"/>
                    <a:pt x="11430" y="3131"/>
                  </a:cubicBezTo>
                  <a:cubicBezTo>
                    <a:pt x="11430" y="2318"/>
                    <a:pt x="10878" y="1632"/>
                    <a:pt x="10035" y="1524"/>
                  </a:cubicBezTo>
                  <a:cubicBezTo>
                    <a:pt x="9191" y="1415"/>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g88821ccf30_1_310"/>
            <p:cNvSpPr/>
            <p:nvPr/>
          </p:nvSpPr>
          <p:spPr>
            <a:xfrm>
              <a:off x="4297225" y="1800975"/>
              <a:ext cx="475750" cy="231875"/>
            </a:xfrm>
            <a:custGeom>
              <a:avLst/>
              <a:gdLst/>
              <a:ahLst/>
              <a:cxnLst/>
              <a:rect l="l" t="t" r="r" b="b"/>
              <a:pathLst>
                <a:path w="19030" h="9275" extrusionOk="0">
                  <a:moveTo>
                    <a:pt x="8924" y="0"/>
                  </a:moveTo>
                  <a:cubicBezTo>
                    <a:pt x="6128" y="0"/>
                    <a:pt x="3045" y="721"/>
                    <a:pt x="1" y="1953"/>
                  </a:cubicBezTo>
                  <a:lnTo>
                    <a:pt x="1145" y="8177"/>
                  </a:lnTo>
                  <a:cubicBezTo>
                    <a:pt x="1145" y="8177"/>
                    <a:pt x="4052" y="8096"/>
                    <a:pt x="5020" y="6158"/>
                  </a:cubicBezTo>
                  <a:cubicBezTo>
                    <a:pt x="4818" y="4746"/>
                    <a:pt x="6335" y="3713"/>
                    <a:pt x="7101" y="3713"/>
                  </a:cubicBezTo>
                  <a:cubicBezTo>
                    <a:pt x="7869" y="3713"/>
                    <a:pt x="8596" y="3938"/>
                    <a:pt x="9803" y="4065"/>
                  </a:cubicBezTo>
                  <a:cubicBezTo>
                    <a:pt x="11519" y="5527"/>
                    <a:pt x="10148" y="7670"/>
                    <a:pt x="9281" y="8119"/>
                  </a:cubicBezTo>
                  <a:cubicBezTo>
                    <a:pt x="9375" y="8420"/>
                    <a:pt x="10514" y="9275"/>
                    <a:pt x="12344" y="9275"/>
                  </a:cubicBezTo>
                  <a:cubicBezTo>
                    <a:pt x="12947" y="9275"/>
                    <a:pt x="13625" y="9182"/>
                    <a:pt x="14366" y="8946"/>
                  </a:cubicBezTo>
                  <a:cubicBezTo>
                    <a:pt x="17354" y="7992"/>
                    <a:pt x="19029" y="3754"/>
                    <a:pt x="14620" y="1318"/>
                  </a:cubicBezTo>
                  <a:cubicBezTo>
                    <a:pt x="12977" y="410"/>
                    <a:pt x="11032" y="0"/>
                    <a:pt x="892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g88821ccf30_1_310"/>
            <p:cNvSpPr/>
            <p:nvPr/>
          </p:nvSpPr>
          <p:spPr>
            <a:xfrm>
              <a:off x="4421650" y="1893700"/>
              <a:ext cx="113250" cy="109025"/>
            </a:xfrm>
            <a:custGeom>
              <a:avLst/>
              <a:gdLst/>
              <a:ahLst/>
              <a:cxnLst/>
              <a:rect l="l" t="t" r="r" b="b"/>
              <a:pathLst>
                <a:path w="4530" h="4361" extrusionOk="0">
                  <a:moveTo>
                    <a:pt x="2180" y="1"/>
                  </a:moveTo>
                  <a:cubicBezTo>
                    <a:pt x="976" y="1"/>
                    <a:pt x="0" y="977"/>
                    <a:pt x="0" y="2181"/>
                  </a:cubicBezTo>
                  <a:cubicBezTo>
                    <a:pt x="0" y="3062"/>
                    <a:pt x="531" y="3857"/>
                    <a:pt x="1346" y="4194"/>
                  </a:cubicBezTo>
                  <a:cubicBezTo>
                    <a:pt x="1615" y="4306"/>
                    <a:pt x="1899" y="4360"/>
                    <a:pt x="2179" y="4360"/>
                  </a:cubicBezTo>
                  <a:cubicBezTo>
                    <a:pt x="2746" y="4360"/>
                    <a:pt x="3303" y="4139"/>
                    <a:pt x="3721" y="3721"/>
                  </a:cubicBezTo>
                  <a:cubicBezTo>
                    <a:pt x="4343" y="3098"/>
                    <a:pt x="4530" y="2161"/>
                    <a:pt x="4193" y="1346"/>
                  </a:cubicBezTo>
                  <a:cubicBezTo>
                    <a:pt x="3856" y="533"/>
                    <a:pt x="3061" y="1"/>
                    <a:pt x="218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g88821ccf30_1_310"/>
            <p:cNvSpPr/>
            <p:nvPr/>
          </p:nvSpPr>
          <p:spPr>
            <a:xfrm>
              <a:off x="2862375" y="2236600"/>
              <a:ext cx="1402800" cy="1136325"/>
            </a:xfrm>
            <a:custGeom>
              <a:avLst/>
              <a:gdLst/>
              <a:ahLst/>
              <a:cxnLst/>
              <a:rect l="l" t="t" r="r" b="b"/>
              <a:pathLst>
                <a:path w="56112" h="45453" extrusionOk="0">
                  <a:moveTo>
                    <a:pt x="5391" y="0"/>
                  </a:moveTo>
                  <a:cubicBezTo>
                    <a:pt x="5391" y="0"/>
                    <a:pt x="2981" y="3881"/>
                    <a:pt x="1600" y="7784"/>
                  </a:cubicBezTo>
                  <a:cubicBezTo>
                    <a:pt x="1" y="12299"/>
                    <a:pt x="1341" y="16317"/>
                    <a:pt x="5092" y="19957"/>
                  </a:cubicBezTo>
                  <a:cubicBezTo>
                    <a:pt x="8843" y="23598"/>
                    <a:pt x="28442" y="36123"/>
                    <a:pt x="37822" y="41611"/>
                  </a:cubicBezTo>
                  <a:cubicBezTo>
                    <a:pt x="42477" y="44335"/>
                    <a:pt x="46139" y="45452"/>
                    <a:pt x="48920" y="45452"/>
                  </a:cubicBezTo>
                  <a:cubicBezTo>
                    <a:pt x="51743" y="45452"/>
                    <a:pt x="53659" y="44301"/>
                    <a:pt x="54785" y="42509"/>
                  </a:cubicBezTo>
                  <a:cubicBezTo>
                    <a:pt x="56112" y="40397"/>
                    <a:pt x="55683" y="37220"/>
                    <a:pt x="53488" y="34925"/>
                  </a:cubicBezTo>
                  <a:cubicBezTo>
                    <a:pt x="51293" y="32630"/>
                    <a:pt x="29340" y="7883"/>
                    <a:pt x="24650" y="3692"/>
                  </a:cubicBezTo>
                  <a:lnTo>
                    <a:pt x="539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g88821ccf30_1_310"/>
            <p:cNvSpPr/>
            <p:nvPr/>
          </p:nvSpPr>
          <p:spPr>
            <a:xfrm>
              <a:off x="2963325" y="1143000"/>
              <a:ext cx="973025" cy="1202950"/>
            </a:xfrm>
            <a:custGeom>
              <a:avLst/>
              <a:gdLst/>
              <a:ahLst/>
              <a:cxnLst/>
              <a:rect l="l" t="t" r="r" b="b"/>
              <a:pathLst>
                <a:path w="38921" h="48118" extrusionOk="0">
                  <a:moveTo>
                    <a:pt x="21886" y="0"/>
                  </a:moveTo>
                  <a:cubicBezTo>
                    <a:pt x="17946" y="0"/>
                    <a:pt x="13923" y="2485"/>
                    <a:pt x="11892" y="5966"/>
                  </a:cubicBezTo>
                  <a:cubicBezTo>
                    <a:pt x="8410" y="11936"/>
                    <a:pt x="0" y="28263"/>
                    <a:pt x="802" y="43884"/>
                  </a:cubicBezTo>
                  <a:cubicBezTo>
                    <a:pt x="6114" y="46997"/>
                    <a:pt x="12075" y="48117"/>
                    <a:pt x="16300" y="48117"/>
                  </a:cubicBezTo>
                  <a:cubicBezTo>
                    <a:pt x="19004" y="48117"/>
                    <a:pt x="20998" y="47658"/>
                    <a:pt x="21656" y="46970"/>
                  </a:cubicBezTo>
                  <a:cubicBezTo>
                    <a:pt x="22842" y="40900"/>
                    <a:pt x="27906" y="33055"/>
                    <a:pt x="33413" y="27648"/>
                  </a:cubicBezTo>
                  <a:cubicBezTo>
                    <a:pt x="38921" y="22241"/>
                    <a:pt x="36502" y="20665"/>
                    <a:pt x="34483" y="15492"/>
                  </a:cubicBezTo>
                  <a:cubicBezTo>
                    <a:pt x="32306" y="9913"/>
                    <a:pt x="30258" y="3743"/>
                    <a:pt x="26522" y="1339"/>
                  </a:cubicBezTo>
                  <a:cubicBezTo>
                    <a:pt x="25084" y="413"/>
                    <a:pt x="23492" y="0"/>
                    <a:pt x="218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g88821ccf30_1_310"/>
            <p:cNvSpPr/>
            <p:nvPr/>
          </p:nvSpPr>
          <p:spPr>
            <a:xfrm>
              <a:off x="3596025" y="1102200"/>
              <a:ext cx="191450" cy="224250"/>
            </a:xfrm>
            <a:custGeom>
              <a:avLst/>
              <a:gdLst/>
              <a:ahLst/>
              <a:cxnLst/>
              <a:rect l="l" t="t" r="r" b="b"/>
              <a:pathLst>
                <a:path w="7658" h="8970" extrusionOk="0">
                  <a:moveTo>
                    <a:pt x="3464" y="0"/>
                  </a:moveTo>
                  <a:cubicBezTo>
                    <a:pt x="3464" y="0"/>
                    <a:pt x="1021" y="2771"/>
                    <a:pt x="0" y="4485"/>
                  </a:cubicBezTo>
                  <a:cubicBezTo>
                    <a:pt x="511" y="7657"/>
                    <a:pt x="3866" y="8970"/>
                    <a:pt x="3866" y="8970"/>
                  </a:cubicBezTo>
                  <a:lnTo>
                    <a:pt x="7658" y="3682"/>
                  </a:lnTo>
                  <a:lnTo>
                    <a:pt x="346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g88821ccf30_1_310"/>
            <p:cNvSpPr/>
            <p:nvPr/>
          </p:nvSpPr>
          <p:spPr>
            <a:xfrm>
              <a:off x="3660650" y="1102200"/>
              <a:ext cx="126825" cy="151175"/>
            </a:xfrm>
            <a:custGeom>
              <a:avLst/>
              <a:gdLst/>
              <a:ahLst/>
              <a:cxnLst/>
              <a:rect l="l" t="t" r="r" b="b"/>
              <a:pathLst>
                <a:path w="5073" h="6047" extrusionOk="0">
                  <a:moveTo>
                    <a:pt x="879" y="0"/>
                  </a:moveTo>
                  <a:cubicBezTo>
                    <a:pt x="879" y="0"/>
                    <a:pt x="510" y="420"/>
                    <a:pt x="0" y="1031"/>
                  </a:cubicBezTo>
                  <a:cubicBezTo>
                    <a:pt x="574" y="2575"/>
                    <a:pt x="1649" y="4576"/>
                    <a:pt x="3377" y="6046"/>
                  </a:cubicBezTo>
                  <a:lnTo>
                    <a:pt x="5073" y="3682"/>
                  </a:lnTo>
                  <a:lnTo>
                    <a:pt x="87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g88821ccf30_1_310"/>
            <p:cNvSpPr/>
            <p:nvPr/>
          </p:nvSpPr>
          <p:spPr>
            <a:xfrm>
              <a:off x="3295725" y="1229675"/>
              <a:ext cx="1095225" cy="848475"/>
            </a:xfrm>
            <a:custGeom>
              <a:avLst/>
              <a:gdLst/>
              <a:ahLst/>
              <a:cxnLst/>
              <a:rect l="l" t="t" r="r" b="b"/>
              <a:pathLst>
                <a:path w="43809" h="33939" extrusionOk="0">
                  <a:moveTo>
                    <a:pt x="5240" y="0"/>
                  </a:moveTo>
                  <a:cubicBezTo>
                    <a:pt x="4903" y="0"/>
                    <a:pt x="4554" y="35"/>
                    <a:pt x="4194" y="106"/>
                  </a:cubicBezTo>
                  <a:cubicBezTo>
                    <a:pt x="1992" y="541"/>
                    <a:pt x="1" y="2843"/>
                    <a:pt x="645" y="7394"/>
                  </a:cubicBezTo>
                  <a:cubicBezTo>
                    <a:pt x="1684" y="14749"/>
                    <a:pt x="8059" y="33939"/>
                    <a:pt x="30835" y="33939"/>
                  </a:cubicBezTo>
                  <a:cubicBezTo>
                    <a:pt x="34675" y="33939"/>
                    <a:pt x="38982" y="33393"/>
                    <a:pt x="43809" y="32153"/>
                  </a:cubicBezTo>
                  <a:lnTo>
                    <a:pt x="40538" y="23837"/>
                  </a:lnTo>
                  <a:cubicBezTo>
                    <a:pt x="40538" y="23837"/>
                    <a:pt x="37711" y="24234"/>
                    <a:pt x="34043" y="24234"/>
                  </a:cubicBezTo>
                  <a:cubicBezTo>
                    <a:pt x="30376" y="24234"/>
                    <a:pt x="25869" y="23837"/>
                    <a:pt x="22506" y="22249"/>
                  </a:cubicBezTo>
                  <a:cubicBezTo>
                    <a:pt x="15266" y="18830"/>
                    <a:pt x="13621" y="12105"/>
                    <a:pt x="11669" y="6833"/>
                  </a:cubicBezTo>
                  <a:cubicBezTo>
                    <a:pt x="10005" y="2340"/>
                    <a:pt x="7986" y="0"/>
                    <a:pt x="52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g88821ccf30_1_310"/>
            <p:cNvSpPr/>
            <p:nvPr/>
          </p:nvSpPr>
          <p:spPr>
            <a:xfrm>
              <a:off x="3324550" y="346375"/>
              <a:ext cx="898500" cy="947250"/>
            </a:xfrm>
            <a:custGeom>
              <a:avLst/>
              <a:gdLst/>
              <a:ahLst/>
              <a:cxnLst/>
              <a:rect l="l" t="t" r="r" b="b"/>
              <a:pathLst>
                <a:path w="35940" h="37890" extrusionOk="0">
                  <a:moveTo>
                    <a:pt x="23027" y="1"/>
                  </a:moveTo>
                  <a:cubicBezTo>
                    <a:pt x="22655" y="1"/>
                    <a:pt x="22281" y="35"/>
                    <a:pt x="21906" y="107"/>
                  </a:cubicBezTo>
                  <a:cubicBezTo>
                    <a:pt x="15329" y="1362"/>
                    <a:pt x="0" y="7907"/>
                    <a:pt x="12605" y="30018"/>
                  </a:cubicBezTo>
                  <a:cubicBezTo>
                    <a:pt x="12605" y="30018"/>
                    <a:pt x="22005" y="37889"/>
                    <a:pt x="27019" y="37889"/>
                  </a:cubicBezTo>
                  <a:cubicBezTo>
                    <a:pt x="27693" y="37889"/>
                    <a:pt x="28288" y="37747"/>
                    <a:pt x="28770" y="37424"/>
                  </a:cubicBezTo>
                  <a:cubicBezTo>
                    <a:pt x="29384" y="37014"/>
                    <a:pt x="31312" y="32998"/>
                    <a:pt x="32537" y="30052"/>
                  </a:cubicBezTo>
                  <a:cubicBezTo>
                    <a:pt x="34349" y="25702"/>
                    <a:pt x="35940" y="19893"/>
                    <a:pt x="35456" y="15794"/>
                  </a:cubicBezTo>
                  <a:cubicBezTo>
                    <a:pt x="34702" y="9406"/>
                    <a:pt x="29171" y="1"/>
                    <a:pt x="2302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g88821ccf30_1_310"/>
            <p:cNvSpPr/>
            <p:nvPr/>
          </p:nvSpPr>
          <p:spPr>
            <a:xfrm>
              <a:off x="3725800" y="652575"/>
              <a:ext cx="159675" cy="226125"/>
            </a:xfrm>
            <a:custGeom>
              <a:avLst/>
              <a:gdLst/>
              <a:ahLst/>
              <a:cxnLst/>
              <a:rect l="l" t="t" r="r" b="b"/>
              <a:pathLst>
                <a:path w="6387" h="9045" extrusionOk="0">
                  <a:moveTo>
                    <a:pt x="2990" y="1"/>
                  </a:moveTo>
                  <a:cubicBezTo>
                    <a:pt x="2871" y="1"/>
                    <a:pt x="2750" y="14"/>
                    <a:pt x="2625" y="41"/>
                  </a:cubicBezTo>
                  <a:cubicBezTo>
                    <a:pt x="1206" y="354"/>
                    <a:pt x="1" y="2360"/>
                    <a:pt x="353" y="4541"/>
                  </a:cubicBezTo>
                  <a:cubicBezTo>
                    <a:pt x="690" y="6630"/>
                    <a:pt x="2479" y="9044"/>
                    <a:pt x="3889" y="9044"/>
                  </a:cubicBezTo>
                  <a:cubicBezTo>
                    <a:pt x="3952" y="9044"/>
                    <a:pt x="4014" y="9040"/>
                    <a:pt x="4075" y="9030"/>
                  </a:cubicBezTo>
                  <a:cubicBezTo>
                    <a:pt x="5510" y="8798"/>
                    <a:pt x="6387" y="6842"/>
                    <a:pt x="6036" y="4660"/>
                  </a:cubicBezTo>
                  <a:cubicBezTo>
                    <a:pt x="5707" y="2623"/>
                    <a:pt x="4664" y="1"/>
                    <a:pt x="2990" y="1"/>
                  </a:cubicBezTo>
                  <a:close/>
                </a:path>
              </a:pathLst>
            </a:custGeom>
            <a:solidFill>
              <a:srgbClr val="FFC2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g88821ccf30_1_310"/>
            <p:cNvSpPr/>
            <p:nvPr/>
          </p:nvSpPr>
          <p:spPr>
            <a:xfrm>
              <a:off x="2681475" y="238125"/>
              <a:ext cx="1640750" cy="1380150"/>
            </a:xfrm>
            <a:custGeom>
              <a:avLst/>
              <a:gdLst/>
              <a:ahLst/>
              <a:cxnLst/>
              <a:rect l="l" t="t" r="r" b="b"/>
              <a:pathLst>
                <a:path w="65630" h="55206" extrusionOk="0">
                  <a:moveTo>
                    <a:pt x="46142" y="0"/>
                  </a:moveTo>
                  <a:cubicBezTo>
                    <a:pt x="40146" y="0"/>
                    <a:pt x="36085" y="2760"/>
                    <a:pt x="34540" y="6056"/>
                  </a:cubicBezTo>
                  <a:cubicBezTo>
                    <a:pt x="32702" y="9977"/>
                    <a:pt x="33937" y="10547"/>
                    <a:pt x="26392" y="10927"/>
                  </a:cubicBezTo>
                  <a:cubicBezTo>
                    <a:pt x="17948" y="11353"/>
                    <a:pt x="16382" y="12135"/>
                    <a:pt x="15308" y="19127"/>
                  </a:cubicBezTo>
                  <a:cubicBezTo>
                    <a:pt x="14129" y="26811"/>
                    <a:pt x="9321" y="24416"/>
                    <a:pt x="4661" y="31407"/>
                  </a:cubicBezTo>
                  <a:cubicBezTo>
                    <a:pt x="1" y="38399"/>
                    <a:pt x="6168" y="50652"/>
                    <a:pt x="13882" y="53269"/>
                  </a:cubicBezTo>
                  <a:cubicBezTo>
                    <a:pt x="17871" y="54623"/>
                    <a:pt x="21222" y="55205"/>
                    <a:pt x="24052" y="55205"/>
                  </a:cubicBezTo>
                  <a:cubicBezTo>
                    <a:pt x="40793" y="55205"/>
                    <a:pt x="39304" y="34853"/>
                    <a:pt x="43901" y="33707"/>
                  </a:cubicBezTo>
                  <a:cubicBezTo>
                    <a:pt x="49275" y="32367"/>
                    <a:pt x="48471" y="29403"/>
                    <a:pt x="48051" y="23219"/>
                  </a:cubicBezTo>
                  <a:cubicBezTo>
                    <a:pt x="47897" y="20946"/>
                    <a:pt x="48754" y="20352"/>
                    <a:pt x="50071" y="20352"/>
                  </a:cubicBezTo>
                  <a:cubicBezTo>
                    <a:pt x="51513" y="20352"/>
                    <a:pt x="53507" y="21065"/>
                    <a:pt x="55325" y="21065"/>
                  </a:cubicBezTo>
                  <a:cubicBezTo>
                    <a:pt x="55514" y="21065"/>
                    <a:pt x="55700" y="21057"/>
                    <a:pt x="55884" y="21041"/>
                  </a:cubicBezTo>
                  <a:cubicBezTo>
                    <a:pt x="59710" y="20687"/>
                    <a:pt x="62529" y="19630"/>
                    <a:pt x="63754" y="15004"/>
                  </a:cubicBezTo>
                  <a:cubicBezTo>
                    <a:pt x="65630" y="7907"/>
                    <a:pt x="57377" y="1780"/>
                    <a:pt x="50367" y="423"/>
                  </a:cubicBezTo>
                  <a:cubicBezTo>
                    <a:pt x="48869" y="133"/>
                    <a:pt x="47459" y="0"/>
                    <a:pt x="461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g889a9e79dc_0_337"/>
          <p:cNvSpPr txBox="1">
            <a:spLocks noGrp="1"/>
          </p:cNvSpPr>
          <p:nvPr>
            <p:ph type="title"/>
          </p:nvPr>
        </p:nvSpPr>
        <p:spPr>
          <a:xfrm>
            <a:off x="1930750" y="1474962"/>
            <a:ext cx="2423100" cy="75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200"/>
              <a:buNone/>
            </a:pPr>
            <a:r>
              <a:rPr lang="en"/>
              <a:t>Challenges</a:t>
            </a:r>
            <a:endParaRPr/>
          </a:p>
        </p:txBody>
      </p:sp>
      <p:sp>
        <p:nvSpPr>
          <p:cNvPr id="1185" name="Google Shape;1185;g889a9e79dc_0_337"/>
          <p:cNvSpPr txBox="1">
            <a:spLocks noGrp="1"/>
          </p:cNvSpPr>
          <p:nvPr>
            <p:ph type="title" idx="4"/>
          </p:nvPr>
        </p:nvSpPr>
        <p:spPr>
          <a:xfrm>
            <a:off x="5866369" y="1474962"/>
            <a:ext cx="2423100" cy="75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200"/>
              <a:buNone/>
            </a:pPr>
            <a:r>
              <a:rPr lang="en"/>
              <a:t>Opportunity</a:t>
            </a:r>
            <a:endParaRPr/>
          </a:p>
        </p:txBody>
      </p:sp>
      <p:sp>
        <p:nvSpPr>
          <p:cNvPr id="1186" name="Google Shape;1186;g889a9e79dc_0_337"/>
          <p:cNvSpPr txBox="1">
            <a:spLocks noGrp="1"/>
          </p:cNvSpPr>
          <p:nvPr>
            <p:ph type="title" idx="8"/>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3000"/>
              <a:buFont typeface="Arial"/>
              <a:buNone/>
            </a:pPr>
            <a:r>
              <a:rPr lang="en"/>
              <a:t>Potential Improvements</a:t>
            </a:r>
            <a:endParaRPr/>
          </a:p>
        </p:txBody>
      </p:sp>
      <p:sp>
        <p:nvSpPr>
          <p:cNvPr id="1187" name="Google Shape;1187;g889a9e79dc_0_337"/>
          <p:cNvSpPr/>
          <p:nvPr/>
        </p:nvSpPr>
        <p:spPr>
          <a:xfrm>
            <a:off x="5109375" y="1533025"/>
            <a:ext cx="561300" cy="3706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g889a9e79dc_0_337"/>
          <p:cNvSpPr/>
          <p:nvPr/>
        </p:nvSpPr>
        <p:spPr>
          <a:xfrm>
            <a:off x="1173900" y="1533025"/>
            <a:ext cx="561300" cy="3706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g889a9e79dc_0_337"/>
          <p:cNvSpPr txBox="1">
            <a:spLocks noGrp="1"/>
          </p:cNvSpPr>
          <p:nvPr>
            <p:ph type="title"/>
          </p:nvPr>
        </p:nvSpPr>
        <p:spPr>
          <a:xfrm>
            <a:off x="969532" y="1533025"/>
            <a:ext cx="786600" cy="1528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200"/>
              <a:buNone/>
            </a:pPr>
            <a:r>
              <a:rPr lang="en" sz="9600">
                <a:solidFill>
                  <a:srgbClr val="FFFAEA"/>
                </a:solidFill>
              </a:rPr>
              <a:t>C</a:t>
            </a:r>
            <a:endParaRPr sz="9600">
              <a:solidFill>
                <a:srgbClr val="FFFAEA"/>
              </a:solidFill>
            </a:endParaRPr>
          </a:p>
        </p:txBody>
      </p:sp>
      <p:sp>
        <p:nvSpPr>
          <p:cNvPr id="1190" name="Google Shape;1190;g889a9e79dc_0_337"/>
          <p:cNvSpPr txBox="1">
            <a:spLocks noGrp="1"/>
          </p:cNvSpPr>
          <p:nvPr>
            <p:ph type="title"/>
          </p:nvPr>
        </p:nvSpPr>
        <p:spPr>
          <a:xfrm>
            <a:off x="4881482" y="1533025"/>
            <a:ext cx="786600" cy="1528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200"/>
              <a:buNone/>
            </a:pPr>
            <a:r>
              <a:rPr lang="en" sz="9600">
                <a:solidFill>
                  <a:srgbClr val="FFFAEA"/>
                </a:solidFill>
              </a:rPr>
              <a:t>O</a:t>
            </a:r>
            <a:endParaRPr sz="9600">
              <a:solidFill>
                <a:srgbClr val="FFFAEA"/>
              </a:solidFill>
            </a:endParaRPr>
          </a:p>
        </p:txBody>
      </p:sp>
      <p:sp>
        <p:nvSpPr>
          <p:cNvPr id="1191" name="Google Shape;1191;g889a9e79dc_0_337"/>
          <p:cNvSpPr txBox="1"/>
          <p:nvPr/>
        </p:nvSpPr>
        <p:spPr>
          <a:xfrm>
            <a:off x="1932750" y="2226750"/>
            <a:ext cx="3000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2"/>
                </a:solidFill>
                <a:latin typeface="Avenir"/>
                <a:ea typeface="Avenir"/>
                <a:cs typeface="Avenir"/>
                <a:sym typeface="Avenir"/>
              </a:rPr>
              <a:t>Our system is able to rate relevant items higher, when it comes to putting these items up front, it does a terrible job.</a:t>
            </a:r>
            <a:endParaRPr>
              <a:solidFill>
                <a:schemeClr val="dk2"/>
              </a:solidFill>
              <a:latin typeface="Avenir"/>
              <a:ea typeface="Avenir"/>
              <a:cs typeface="Avenir"/>
              <a:sym typeface="Avenir"/>
            </a:endParaRPr>
          </a:p>
          <a:p>
            <a:pPr marL="0" lvl="0" indent="0" algn="l" rtl="0">
              <a:spcBef>
                <a:spcPts val="0"/>
              </a:spcBef>
              <a:spcAft>
                <a:spcPts val="0"/>
              </a:spcAft>
              <a:buNone/>
            </a:pPr>
            <a:endParaRPr>
              <a:solidFill>
                <a:schemeClr val="dk2"/>
              </a:solidFill>
              <a:latin typeface="Avenir"/>
              <a:ea typeface="Avenir"/>
              <a:cs typeface="Avenir"/>
              <a:sym typeface="Avenir"/>
            </a:endParaRPr>
          </a:p>
          <a:p>
            <a:pPr marL="457200" lvl="0" indent="-317500" algn="l" rtl="0">
              <a:spcBef>
                <a:spcPts val="0"/>
              </a:spcBef>
              <a:spcAft>
                <a:spcPts val="0"/>
              </a:spcAft>
              <a:buClr>
                <a:schemeClr val="dk2"/>
              </a:buClr>
              <a:buSzPts val="1400"/>
              <a:buFont typeface="Avenir"/>
              <a:buChar char="●"/>
            </a:pPr>
            <a:r>
              <a:rPr lang="en">
                <a:solidFill>
                  <a:schemeClr val="dk2"/>
                </a:solidFill>
                <a:latin typeface="Avenir"/>
                <a:ea typeface="Avenir"/>
                <a:cs typeface="Avenir"/>
                <a:sym typeface="Avenir"/>
              </a:rPr>
              <a:t>We don’t have information readily available on a use level.</a:t>
            </a:r>
            <a:endParaRPr>
              <a:solidFill>
                <a:schemeClr val="dk2"/>
              </a:solidFill>
              <a:latin typeface="Avenir"/>
              <a:ea typeface="Avenir"/>
              <a:cs typeface="Avenir"/>
              <a:sym typeface="Avenir"/>
            </a:endParaRPr>
          </a:p>
        </p:txBody>
      </p:sp>
      <p:sp>
        <p:nvSpPr>
          <p:cNvPr id="1192" name="Google Shape;1192;g889a9e79dc_0_337"/>
          <p:cNvSpPr txBox="1"/>
          <p:nvPr/>
        </p:nvSpPr>
        <p:spPr>
          <a:xfrm>
            <a:off x="5909275" y="2239225"/>
            <a:ext cx="3000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venir"/>
              <a:buChar char="●"/>
            </a:pPr>
            <a:r>
              <a:rPr lang="en">
                <a:solidFill>
                  <a:schemeClr val="dk2"/>
                </a:solidFill>
                <a:latin typeface="Avenir"/>
                <a:ea typeface="Avenir"/>
                <a:cs typeface="Avenir"/>
                <a:sym typeface="Avenir"/>
              </a:rPr>
              <a:t>Can we incorporate user and product information to make our recommendation system smarter?</a:t>
            </a:r>
            <a:endParaRPr>
              <a:solidFill>
                <a:schemeClr val="accent2"/>
              </a:solidFill>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g889a9e79dc_0_326"/>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Inferring customer gender</a:t>
            </a:r>
            <a:endParaRPr/>
          </a:p>
        </p:txBody>
      </p:sp>
      <p:grpSp>
        <p:nvGrpSpPr>
          <p:cNvPr id="1198" name="Google Shape;1198;g889a9e79dc_0_326"/>
          <p:cNvGrpSpPr/>
          <p:nvPr/>
        </p:nvGrpSpPr>
        <p:grpSpPr>
          <a:xfrm>
            <a:off x="886600" y="1400288"/>
            <a:ext cx="3137921" cy="3359131"/>
            <a:chOff x="886600" y="1400288"/>
            <a:chExt cx="3137921" cy="3359131"/>
          </a:xfrm>
        </p:grpSpPr>
        <p:grpSp>
          <p:nvGrpSpPr>
            <p:cNvPr id="1199" name="Google Shape;1199;g889a9e79dc_0_326"/>
            <p:cNvGrpSpPr/>
            <p:nvPr/>
          </p:nvGrpSpPr>
          <p:grpSpPr>
            <a:xfrm>
              <a:off x="1623201" y="1400288"/>
              <a:ext cx="1658721" cy="1139707"/>
              <a:chOff x="1623201" y="1400288"/>
              <a:chExt cx="1658721" cy="1139707"/>
            </a:xfrm>
          </p:grpSpPr>
          <p:grpSp>
            <p:nvGrpSpPr>
              <p:cNvPr id="1200" name="Google Shape;1200;g889a9e79dc_0_326"/>
              <p:cNvGrpSpPr/>
              <p:nvPr/>
            </p:nvGrpSpPr>
            <p:grpSpPr>
              <a:xfrm>
                <a:off x="1623201" y="1930145"/>
                <a:ext cx="647710" cy="609850"/>
                <a:chOff x="1623201" y="1930145"/>
                <a:chExt cx="647710" cy="609850"/>
              </a:xfrm>
            </p:grpSpPr>
            <p:sp>
              <p:nvSpPr>
                <p:cNvPr id="1201" name="Google Shape;1201;g889a9e79dc_0_326"/>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889a9e79dc_0_326"/>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g889a9e79dc_0_326"/>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g889a9e79dc_0_326"/>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5" name="Google Shape;1205;g889a9e79dc_0_326"/>
              <p:cNvGrpSpPr/>
              <p:nvPr/>
            </p:nvGrpSpPr>
            <p:grpSpPr>
              <a:xfrm>
                <a:off x="2402677" y="1400288"/>
                <a:ext cx="879245" cy="826249"/>
                <a:chOff x="2402677" y="1400288"/>
                <a:chExt cx="879245" cy="826249"/>
              </a:xfrm>
            </p:grpSpPr>
            <p:sp>
              <p:nvSpPr>
                <p:cNvPr id="1206" name="Google Shape;1206;g889a9e79dc_0_326"/>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g889a9e79dc_0_326"/>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889a9e79dc_0_326"/>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g889a9e79dc_0_326"/>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10" name="Google Shape;1210;g889a9e79dc_0_326"/>
            <p:cNvGrpSpPr/>
            <p:nvPr/>
          </p:nvGrpSpPr>
          <p:grpSpPr>
            <a:xfrm>
              <a:off x="886600" y="2083936"/>
              <a:ext cx="3137921" cy="2675483"/>
              <a:chOff x="886600" y="2083936"/>
              <a:chExt cx="3137921" cy="2675483"/>
            </a:xfrm>
          </p:grpSpPr>
          <p:sp>
            <p:nvSpPr>
              <p:cNvPr id="1211" name="Google Shape;1211;g889a9e79dc_0_326"/>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g889a9e79dc_0_326"/>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rgbClr val="E9B7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g889a9e79dc_0_326"/>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g889a9e79dc_0_326"/>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g889a9e79dc_0_326"/>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g889a9e79dc_0_326"/>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g889a9e79dc_0_326"/>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g889a9e79dc_0_326"/>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g889a9e79dc_0_326"/>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g889a9e79dc_0_326"/>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g889a9e79dc_0_326"/>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889a9e79dc_0_326"/>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g889a9e79dc_0_326"/>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g889a9e79dc_0_326"/>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889a9e79dc_0_326"/>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g889a9e79dc_0_326"/>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g889a9e79dc_0_326"/>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g889a9e79dc_0_326"/>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g889a9e79dc_0_326"/>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g889a9e79dc_0_326"/>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g889a9e79dc_0_326"/>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g889a9e79dc_0_326"/>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g889a9e79dc_0_326"/>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g889a9e79dc_0_326"/>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g889a9e79dc_0_326"/>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g889a9e79dc_0_326"/>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g889a9e79dc_0_326"/>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g889a9e79dc_0_326"/>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889a9e79dc_0_326"/>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g889a9e79dc_0_326"/>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g889a9e79dc_0_326"/>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g889a9e79dc_0_326"/>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g889a9e79dc_0_326"/>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g889a9e79dc_0_326"/>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g889a9e79dc_0_326"/>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g889a9e79dc_0_326"/>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g889a9e79dc_0_326"/>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g889a9e79dc_0_326"/>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g889a9e79dc_0_326"/>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g889a9e79dc_0_326"/>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g889a9e79dc_0_326"/>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g889a9e79dc_0_326"/>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g889a9e79dc_0_326"/>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g889a9e79dc_0_326"/>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g889a9e79dc_0_326"/>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g889a9e79dc_0_326"/>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g889a9e79dc_0_326"/>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g889a9e79dc_0_326"/>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g889a9e79dc_0_326"/>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g889a9e79dc_0_326"/>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g889a9e79dc_0_326"/>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62" name="Google Shape;1262;g889a9e79dc_0_326"/>
          <p:cNvSpPr txBox="1"/>
          <p:nvPr/>
        </p:nvSpPr>
        <p:spPr>
          <a:xfrm>
            <a:off x="4458125" y="14003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2"/>
                </a:solidFill>
                <a:latin typeface="Avenir"/>
                <a:ea typeface="Avenir"/>
                <a:cs typeface="Avenir"/>
                <a:sym typeface="Avenir"/>
              </a:rPr>
              <a:t>W</a:t>
            </a:r>
            <a:r>
              <a:rPr lang="en">
                <a:solidFill>
                  <a:schemeClr val="dk2"/>
                </a:solidFill>
                <a:latin typeface="Avenir"/>
                <a:ea typeface="Avenir"/>
                <a:cs typeface="Avenir"/>
                <a:sym typeface="Avenir"/>
              </a:rPr>
              <a:t>e think that by utilizing the data we have, it is possible to infer a users’ gender based on their purchase history. In fact, we have a specific item feature that indicates whether or not a product belongs to the feminine care aisle.</a:t>
            </a:r>
            <a:endParaRPr>
              <a:solidFill>
                <a:schemeClr val="dk2"/>
              </a:solidFill>
              <a:latin typeface="Avenir"/>
              <a:ea typeface="Avenir"/>
              <a:cs typeface="Avenir"/>
              <a:sym typeface="Avenir"/>
            </a:endParaRPr>
          </a:p>
          <a:p>
            <a:pPr marL="0" lvl="0" indent="0" algn="l" rtl="0">
              <a:spcBef>
                <a:spcPts val="0"/>
              </a:spcBef>
              <a:spcAft>
                <a:spcPts val="0"/>
              </a:spcAft>
              <a:buNone/>
            </a:pPr>
            <a:endParaRPr>
              <a:solidFill>
                <a:schemeClr val="dk2"/>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
                <a:solidFill>
                  <a:schemeClr val="dk2"/>
                </a:solidFill>
                <a:latin typeface="Avenir"/>
                <a:ea typeface="Avenir"/>
                <a:cs typeface="Avenir"/>
                <a:sym typeface="Avenir"/>
              </a:rPr>
              <a:t>While we fully acknowledge that this assumption is by no means perfect for many reasons… here, we implemented this user feature out of pure academic curiosity.</a:t>
            </a:r>
            <a:endParaRPr>
              <a:solidFill>
                <a:schemeClr val="dk2"/>
              </a:solidFill>
              <a:latin typeface="Avenir"/>
              <a:ea typeface="Avenir"/>
              <a:cs typeface="Avenir"/>
              <a:sym typeface="Avenir"/>
            </a:endParaRPr>
          </a:p>
          <a:p>
            <a:pPr marL="0" lvl="0" indent="0" algn="l" rtl="0">
              <a:spcBef>
                <a:spcPts val="0"/>
              </a:spcBef>
              <a:spcAft>
                <a:spcPts val="0"/>
              </a:spcAft>
              <a:buNone/>
            </a:pPr>
            <a:endParaRPr>
              <a:solidFill>
                <a:schemeClr val="dk2"/>
              </a:solidFill>
              <a:latin typeface="Avenir"/>
              <a:ea typeface="Avenir"/>
              <a:cs typeface="Avenir"/>
              <a:sym typeface="Avenir"/>
            </a:endParaRPr>
          </a:p>
          <a:p>
            <a:pPr marL="0" lvl="0" indent="0" algn="l" rtl="0">
              <a:spcBef>
                <a:spcPts val="0"/>
              </a:spcBef>
              <a:spcAft>
                <a:spcPts val="0"/>
              </a:spcAft>
              <a:buNone/>
            </a:pPr>
            <a:endParaRPr>
              <a:solidFill>
                <a:schemeClr val="dk2"/>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88b64dca96_1_72"/>
          <p:cNvSpPr txBox="1"/>
          <p:nvPr/>
        </p:nvSpPr>
        <p:spPr>
          <a:xfrm>
            <a:off x="65350" y="1618775"/>
            <a:ext cx="1997400" cy="1427400"/>
          </a:xfrm>
          <a:prstGeom prst="rect">
            <a:avLst/>
          </a:prstGeom>
          <a:solidFill>
            <a:srgbClr val="C27BA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a:latin typeface="Roboto"/>
                <a:ea typeface="Roboto"/>
                <a:cs typeface="Roboto"/>
                <a:sym typeface="Roboto"/>
              </a:rPr>
              <a:t>Orders.csv</a:t>
            </a:r>
            <a:endParaRPr sz="2900">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3.4M+ rows</a:t>
            </a:r>
            <a:endParaRPr>
              <a:latin typeface="Roboto"/>
              <a:ea typeface="Roboto"/>
              <a:cs typeface="Roboto"/>
              <a:sym typeface="Roboto"/>
            </a:endParaRPr>
          </a:p>
        </p:txBody>
      </p:sp>
      <p:pic>
        <p:nvPicPr>
          <p:cNvPr id="325" name="Google Shape;325;g88b64dca96_1_72"/>
          <p:cNvPicPr preferRelativeResize="0"/>
          <p:nvPr/>
        </p:nvPicPr>
        <p:blipFill>
          <a:blip r:embed="rId3">
            <a:alphaModFix/>
          </a:blip>
          <a:stretch>
            <a:fillRect/>
          </a:stretch>
        </p:blipFill>
        <p:spPr>
          <a:xfrm>
            <a:off x="2310750" y="474325"/>
            <a:ext cx="6470624" cy="1576975"/>
          </a:xfrm>
          <a:prstGeom prst="rect">
            <a:avLst/>
          </a:prstGeom>
          <a:noFill/>
          <a:ln>
            <a:noFill/>
          </a:ln>
        </p:spPr>
      </p:pic>
      <p:pic>
        <p:nvPicPr>
          <p:cNvPr id="326" name="Google Shape;326;g88b64dca96_1_72"/>
          <p:cNvPicPr preferRelativeResize="0"/>
          <p:nvPr/>
        </p:nvPicPr>
        <p:blipFill>
          <a:blip r:embed="rId4">
            <a:alphaModFix/>
          </a:blip>
          <a:stretch>
            <a:fillRect/>
          </a:stretch>
        </p:blipFill>
        <p:spPr>
          <a:xfrm>
            <a:off x="2336863" y="2537300"/>
            <a:ext cx="6418398" cy="1478750"/>
          </a:xfrm>
          <a:prstGeom prst="rect">
            <a:avLst/>
          </a:prstGeom>
          <a:noFill/>
          <a:ln>
            <a:noFill/>
          </a:ln>
        </p:spPr>
      </p:pic>
      <p:sp>
        <p:nvSpPr>
          <p:cNvPr id="327" name="Google Shape;327;g88b64dca96_1_72"/>
          <p:cNvSpPr txBox="1"/>
          <p:nvPr/>
        </p:nvSpPr>
        <p:spPr>
          <a:xfrm>
            <a:off x="504775" y="3663975"/>
            <a:ext cx="2114700" cy="13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g88a27bf6ea_0_204"/>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Modeling Evaluation - Hybrid Model</a:t>
            </a:r>
            <a:endParaRPr/>
          </a:p>
        </p:txBody>
      </p:sp>
      <p:sp>
        <p:nvSpPr>
          <p:cNvPr id="1268" name="Google Shape;1268;g88a27bf6ea_0_204"/>
          <p:cNvSpPr/>
          <p:nvPr/>
        </p:nvSpPr>
        <p:spPr>
          <a:xfrm>
            <a:off x="4508250" y="2398620"/>
            <a:ext cx="1460700" cy="405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Fira Sans Condensed Black"/>
                <a:ea typeface="Fira Sans Condensed Black"/>
                <a:cs typeface="Fira Sans Condensed Black"/>
                <a:sym typeface="Fira Sans Condensed Black"/>
              </a:rPr>
              <a:t>AUC</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269" name="Google Shape;1269;g88a27bf6ea_0_204"/>
          <p:cNvSpPr/>
          <p:nvPr/>
        </p:nvSpPr>
        <p:spPr>
          <a:xfrm>
            <a:off x="4508250" y="4412071"/>
            <a:ext cx="1460700" cy="405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lt1"/>
                </a:solidFill>
                <a:latin typeface="Fira Sans Condensed Black"/>
                <a:ea typeface="Fira Sans Condensed Black"/>
                <a:cs typeface="Fira Sans Condensed Black"/>
                <a:sym typeface="Fira Sans Condensed Black"/>
              </a:rPr>
              <a:t>93%</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270" name="Google Shape;1270;g88a27bf6ea_0_204"/>
          <p:cNvSpPr/>
          <p:nvPr/>
        </p:nvSpPr>
        <p:spPr>
          <a:xfrm>
            <a:off x="6689553" y="4412071"/>
            <a:ext cx="1460700" cy="405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a:solidFill>
                  <a:schemeClr val="lt1"/>
                </a:solidFill>
                <a:latin typeface="Fira Sans Condensed Black"/>
                <a:ea typeface="Fira Sans Condensed Black"/>
                <a:cs typeface="Fira Sans Condensed Black"/>
                <a:sym typeface="Fira Sans Condensed Black"/>
              </a:rPr>
              <a:t>5%</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271" name="Google Shape;1271;g88a27bf6ea_0_204"/>
          <p:cNvSpPr/>
          <p:nvPr/>
        </p:nvSpPr>
        <p:spPr>
          <a:xfrm>
            <a:off x="4860750" y="1408495"/>
            <a:ext cx="755700" cy="7557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g88a27bf6ea_0_204"/>
          <p:cNvSpPr/>
          <p:nvPr/>
        </p:nvSpPr>
        <p:spPr>
          <a:xfrm>
            <a:off x="7011150" y="1302475"/>
            <a:ext cx="755700" cy="755700"/>
          </a:xfrm>
          <a:prstGeom prst="ellipse">
            <a:avLst/>
          </a:prstGeom>
          <a:solidFill>
            <a:srgbClr val="5C65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g88a27bf6ea_0_204"/>
          <p:cNvSpPr txBox="1"/>
          <p:nvPr/>
        </p:nvSpPr>
        <p:spPr>
          <a:xfrm>
            <a:off x="4303675" y="2812670"/>
            <a:ext cx="1619100" cy="8280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Clr>
                <a:srgbClr val="434343"/>
              </a:buClr>
              <a:buSzPts val="1400"/>
              <a:buFont typeface="Roboto"/>
              <a:buNone/>
            </a:pPr>
            <a:r>
              <a:rPr lang="en">
                <a:solidFill>
                  <a:srgbClr val="434343"/>
                </a:solidFill>
                <a:latin typeface="Avenir"/>
                <a:ea typeface="Avenir"/>
                <a:cs typeface="Avenir"/>
                <a:sym typeface="Avenir"/>
              </a:rPr>
              <a:t>Model with user/item or with only user features: 92%</a:t>
            </a:r>
            <a:endParaRPr>
              <a:solidFill>
                <a:srgbClr val="434343"/>
              </a:solidFill>
              <a:latin typeface="Avenir"/>
              <a:ea typeface="Avenir"/>
              <a:cs typeface="Avenir"/>
              <a:sym typeface="Avenir"/>
            </a:endParaRPr>
          </a:p>
          <a:p>
            <a:pPr marL="139700" marR="0" lvl="0" indent="0" algn="ctr" rtl="0">
              <a:lnSpc>
                <a:spcPct val="100000"/>
              </a:lnSpc>
              <a:spcBef>
                <a:spcPts val="0"/>
              </a:spcBef>
              <a:spcAft>
                <a:spcPts val="0"/>
              </a:spcAft>
              <a:buClr>
                <a:srgbClr val="434343"/>
              </a:buClr>
              <a:buSzPts val="1400"/>
              <a:buFont typeface="Roboto"/>
              <a:buNone/>
            </a:pPr>
            <a:r>
              <a:rPr lang="en">
                <a:solidFill>
                  <a:srgbClr val="434343"/>
                </a:solidFill>
                <a:latin typeface="Avenir"/>
                <a:ea typeface="Avenir"/>
                <a:cs typeface="Avenir"/>
                <a:sym typeface="Avenir"/>
              </a:rPr>
              <a:t>Model with only item feature: 93%</a:t>
            </a:r>
            <a:endParaRPr>
              <a:solidFill>
                <a:srgbClr val="434343"/>
              </a:solidFill>
              <a:latin typeface="Avenir"/>
              <a:ea typeface="Avenir"/>
              <a:cs typeface="Avenir"/>
              <a:sym typeface="Avenir"/>
            </a:endParaRPr>
          </a:p>
        </p:txBody>
      </p:sp>
      <p:grpSp>
        <p:nvGrpSpPr>
          <p:cNvPr id="1274" name="Google Shape;1274;g88a27bf6ea_0_204"/>
          <p:cNvGrpSpPr/>
          <p:nvPr/>
        </p:nvGrpSpPr>
        <p:grpSpPr>
          <a:xfrm>
            <a:off x="7278858" y="1468613"/>
            <a:ext cx="220306" cy="423420"/>
            <a:chOff x="2335460" y="1980454"/>
            <a:chExt cx="318961" cy="613031"/>
          </a:xfrm>
        </p:grpSpPr>
        <p:sp>
          <p:nvSpPr>
            <p:cNvPr id="1275" name="Google Shape;1275;g88a27bf6ea_0_204"/>
            <p:cNvSpPr/>
            <p:nvPr/>
          </p:nvSpPr>
          <p:spPr>
            <a:xfrm>
              <a:off x="2405554" y="2338043"/>
              <a:ext cx="178816" cy="255442"/>
            </a:xfrm>
            <a:custGeom>
              <a:avLst/>
              <a:gdLst/>
              <a:ahLst/>
              <a:cxnLst/>
              <a:rect l="l" t="t" r="r" b="b"/>
              <a:pathLst>
                <a:path w="8513" h="12161" extrusionOk="0">
                  <a:moveTo>
                    <a:pt x="3402" y="1"/>
                  </a:moveTo>
                  <a:lnTo>
                    <a:pt x="3402" y="10451"/>
                  </a:lnTo>
                  <a:lnTo>
                    <a:pt x="0" y="10451"/>
                  </a:lnTo>
                  <a:lnTo>
                    <a:pt x="0" y="12161"/>
                  </a:lnTo>
                  <a:lnTo>
                    <a:pt x="8512" y="12161"/>
                  </a:lnTo>
                  <a:lnTo>
                    <a:pt x="8512" y="10451"/>
                  </a:lnTo>
                  <a:lnTo>
                    <a:pt x="5111" y="10451"/>
                  </a:lnTo>
                  <a:lnTo>
                    <a:pt x="511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g88a27bf6ea_0_204"/>
            <p:cNvSpPr/>
            <p:nvPr/>
          </p:nvSpPr>
          <p:spPr>
            <a:xfrm>
              <a:off x="2494972" y="2338043"/>
              <a:ext cx="89397" cy="255442"/>
            </a:xfrm>
            <a:custGeom>
              <a:avLst/>
              <a:gdLst/>
              <a:ahLst/>
              <a:cxnLst/>
              <a:rect l="l" t="t" r="r" b="b"/>
              <a:pathLst>
                <a:path w="4256" h="12161" extrusionOk="0">
                  <a:moveTo>
                    <a:pt x="0" y="1"/>
                  </a:moveTo>
                  <a:lnTo>
                    <a:pt x="0" y="12161"/>
                  </a:lnTo>
                  <a:lnTo>
                    <a:pt x="4255" y="12161"/>
                  </a:lnTo>
                  <a:lnTo>
                    <a:pt x="4255" y="10451"/>
                  </a:lnTo>
                  <a:lnTo>
                    <a:pt x="854" y="10451"/>
                  </a:lnTo>
                  <a:lnTo>
                    <a:pt x="85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g88a27bf6ea_0_204"/>
            <p:cNvSpPr/>
            <p:nvPr/>
          </p:nvSpPr>
          <p:spPr>
            <a:xfrm>
              <a:off x="2335502" y="1980475"/>
              <a:ext cx="318919" cy="375527"/>
            </a:xfrm>
            <a:custGeom>
              <a:avLst/>
              <a:gdLst/>
              <a:ahLst/>
              <a:cxnLst/>
              <a:rect l="l" t="t" r="r" b="b"/>
              <a:pathLst>
                <a:path w="15183" h="17878" extrusionOk="0">
                  <a:moveTo>
                    <a:pt x="732" y="1"/>
                  </a:moveTo>
                  <a:lnTo>
                    <a:pt x="2" y="10226"/>
                  </a:lnTo>
                  <a:lnTo>
                    <a:pt x="0" y="10287"/>
                  </a:lnTo>
                  <a:cubicBezTo>
                    <a:pt x="0" y="14473"/>
                    <a:pt x="3406" y="17877"/>
                    <a:pt x="7591" y="17877"/>
                  </a:cubicBezTo>
                  <a:cubicBezTo>
                    <a:pt x="11776" y="17877"/>
                    <a:pt x="15182" y="14471"/>
                    <a:pt x="15182" y="10287"/>
                  </a:cubicBezTo>
                  <a:lnTo>
                    <a:pt x="144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g88a27bf6ea_0_204"/>
            <p:cNvSpPr/>
            <p:nvPr/>
          </p:nvSpPr>
          <p:spPr>
            <a:xfrm>
              <a:off x="2494972" y="1980475"/>
              <a:ext cx="159449" cy="375548"/>
            </a:xfrm>
            <a:custGeom>
              <a:avLst/>
              <a:gdLst/>
              <a:ahLst/>
              <a:cxnLst/>
              <a:rect l="l" t="t" r="r" b="b"/>
              <a:pathLst>
                <a:path w="7591" h="17879" extrusionOk="0">
                  <a:moveTo>
                    <a:pt x="0" y="1"/>
                  </a:moveTo>
                  <a:lnTo>
                    <a:pt x="0" y="17879"/>
                  </a:lnTo>
                  <a:cubicBezTo>
                    <a:pt x="4186" y="17879"/>
                    <a:pt x="7590" y="14473"/>
                    <a:pt x="7590" y="10287"/>
                  </a:cubicBezTo>
                  <a:lnTo>
                    <a:pt x="685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88a27bf6ea_0_204"/>
            <p:cNvSpPr/>
            <p:nvPr/>
          </p:nvSpPr>
          <p:spPr>
            <a:xfrm>
              <a:off x="2335460" y="2118478"/>
              <a:ext cx="318919" cy="237525"/>
            </a:xfrm>
            <a:custGeom>
              <a:avLst/>
              <a:gdLst/>
              <a:ahLst/>
              <a:cxnLst/>
              <a:rect l="l" t="t" r="r" b="b"/>
              <a:pathLst>
                <a:path w="15183" h="11308" extrusionOk="0">
                  <a:moveTo>
                    <a:pt x="13452" y="0"/>
                  </a:moveTo>
                  <a:cubicBezTo>
                    <a:pt x="13255" y="0"/>
                    <a:pt x="13057" y="15"/>
                    <a:pt x="12857" y="44"/>
                  </a:cubicBezTo>
                  <a:cubicBezTo>
                    <a:pt x="11839" y="194"/>
                    <a:pt x="10928" y="699"/>
                    <a:pt x="10046" y="1189"/>
                  </a:cubicBezTo>
                  <a:cubicBezTo>
                    <a:pt x="9013" y="1762"/>
                    <a:pt x="8038" y="2302"/>
                    <a:pt x="6927" y="2302"/>
                  </a:cubicBezTo>
                  <a:lnTo>
                    <a:pt x="101" y="2302"/>
                  </a:lnTo>
                  <a:lnTo>
                    <a:pt x="4" y="3656"/>
                  </a:lnTo>
                  <a:lnTo>
                    <a:pt x="1" y="3717"/>
                  </a:lnTo>
                  <a:cubicBezTo>
                    <a:pt x="1" y="7903"/>
                    <a:pt x="3407" y="11307"/>
                    <a:pt x="7593" y="11307"/>
                  </a:cubicBezTo>
                  <a:cubicBezTo>
                    <a:pt x="11777" y="11307"/>
                    <a:pt x="15183" y="7901"/>
                    <a:pt x="15183" y="3717"/>
                  </a:cubicBezTo>
                  <a:lnTo>
                    <a:pt x="14940" y="292"/>
                  </a:lnTo>
                  <a:cubicBezTo>
                    <a:pt x="14451" y="97"/>
                    <a:pt x="13957" y="0"/>
                    <a:pt x="134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g88a27bf6ea_0_204"/>
            <p:cNvSpPr/>
            <p:nvPr/>
          </p:nvSpPr>
          <p:spPr>
            <a:xfrm>
              <a:off x="2494972" y="2118457"/>
              <a:ext cx="159449" cy="237567"/>
            </a:xfrm>
            <a:custGeom>
              <a:avLst/>
              <a:gdLst/>
              <a:ahLst/>
              <a:cxnLst/>
              <a:rect l="l" t="t" r="r" b="b"/>
              <a:pathLst>
                <a:path w="7591" h="11310" extrusionOk="0">
                  <a:moveTo>
                    <a:pt x="5861" y="1"/>
                  </a:moveTo>
                  <a:cubicBezTo>
                    <a:pt x="5664" y="1"/>
                    <a:pt x="5466" y="16"/>
                    <a:pt x="5266" y="45"/>
                  </a:cubicBezTo>
                  <a:cubicBezTo>
                    <a:pt x="4247" y="195"/>
                    <a:pt x="3335" y="700"/>
                    <a:pt x="2454" y="1190"/>
                  </a:cubicBezTo>
                  <a:cubicBezTo>
                    <a:pt x="1632" y="1645"/>
                    <a:pt x="847" y="2080"/>
                    <a:pt x="0" y="2241"/>
                  </a:cubicBezTo>
                  <a:lnTo>
                    <a:pt x="0" y="11310"/>
                  </a:lnTo>
                  <a:cubicBezTo>
                    <a:pt x="4186" y="11310"/>
                    <a:pt x="7590" y="7904"/>
                    <a:pt x="7590" y="3719"/>
                  </a:cubicBezTo>
                  <a:lnTo>
                    <a:pt x="7347" y="293"/>
                  </a:lnTo>
                  <a:cubicBezTo>
                    <a:pt x="6859" y="98"/>
                    <a:pt x="6365" y="1"/>
                    <a:pt x="586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g88a27bf6ea_0_204"/>
            <p:cNvSpPr/>
            <p:nvPr/>
          </p:nvSpPr>
          <p:spPr>
            <a:xfrm>
              <a:off x="2465460" y="2027694"/>
              <a:ext cx="51042" cy="51021"/>
            </a:xfrm>
            <a:custGeom>
              <a:avLst/>
              <a:gdLst/>
              <a:ahLst/>
              <a:cxnLst/>
              <a:rect l="l" t="t" r="r" b="b"/>
              <a:pathLst>
                <a:path w="2430" h="2429" extrusionOk="0">
                  <a:moveTo>
                    <a:pt x="1220" y="1"/>
                  </a:moveTo>
                  <a:lnTo>
                    <a:pt x="1" y="1220"/>
                  </a:lnTo>
                  <a:lnTo>
                    <a:pt x="1209" y="2428"/>
                  </a:lnTo>
                  <a:lnTo>
                    <a:pt x="2430" y="1210"/>
                  </a:lnTo>
                  <a:lnTo>
                    <a:pt x="122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g88a27bf6ea_0_204"/>
            <p:cNvSpPr/>
            <p:nvPr/>
          </p:nvSpPr>
          <p:spPr>
            <a:xfrm>
              <a:off x="2516481" y="1980454"/>
              <a:ext cx="72635" cy="47240"/>
            </a:xfrm>
            <a:custGeom>
              <a:avLst/>
              <a:gdLst/>
              <a:ahLst/>
              <a:cxnLst/>
              <a:rect l="l" t="t" r="r" b="b"/>
              <a:pathLst>
                <a:path w="3458" h="2249" extrusionOk="0">
                  <a:moveTo>
                    <a:pt x="3458" y="0"/>
                  </a:moveTo>
                  <a:lnTo>
                    <a:pt x="1040" y="2"/>
                  </a:lnTo>
                  <a:lnTo>
                    <a:pt x="1" y="1040"/>
                  </a:lnTo>
                  <a:lnTo>
                    <a:pt x="1210" y="2248"/>
                  </a:lnTo>
                  <a:lnTo>
                    <a:pt x="34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3" name="Google Shape;1283;g88a27bf6ea_0_204"/>
          <p:cNvGrpSpPr/>
          <p:nvPr/>
        </p:nvGrpSpPr>
        <p:grpSpPr>
          <a:xfrm>
            <a:off x="5101638" y="1574641"/>
            <a:ext cx="273915" cy="423406"/>
            <a:chOff x="1475242" y="2619720"/>
            <a:chExt cx="396575" cy="613010"/>
          </a:xfrm>
        </p:grpSpPr>
        <p:sp>
          <p:nvSpPr>
            <p:cNvPr id="1284" name="Google Shape;1284;g88a27bf6ea_0_204"/>
            <p:cNvSpPr/>
            <p:nvPr/>
          </p:nvSpPr>
          <p:spPr>
            <a:xfrm>
              <a:off x="1485262" y="3134700"/>
              <a:ext cx="373343" cy="98030"/>
            </a:xfrm>
            <a:custGeom>
              <a:avLst/>
              <a:gdLst/>
              <a:ahLst/>
              <a:cxnLst/>
              <a:rect l="l" t="t" r="r" b="b"/>
              <a:pathLst>
                <a:path w="17774" h="4667" extrusionOk="0">
                  <a:moveTo>
                    <a:pt x="1174" y="1"/>
                  </a:moveTo>
                  <a:cubicBezTo>
                    <a:pt x="468" y="2"/>
                    <a:pt x="0" y="731"/>
                    <a:pt x="293" y="1373"/>
                  </a:cubicBezTo>
                  <a:lnTo>
                    <a:pt x="319" y="1430"/>
                  </a:lnTo>
                  <a:lnTo>
                    <a:pt x="2421" y="4666"/>
                  </a:lnTo>
                  <a:lnTo>
                    <a:pt x="15508" y="4666"/>
                  </a:lnTo>
                  <a:lnTo>
                    <a:pt x="17610" y="1430"/>
                  </a:lnTo>
                  <a:lnTo>
                    <a:pt x="17636" y="1373"/>
                  </a:lnTo>
                  <a:cubicBezTo>
                    <a:pt x="17774" y="1073"/>
                    <a:pt x="17749" y="724"/>
                    <a:pt x="17569" y="447"/>
                  </a:cubicBezTo>
                  <a:lnTo>
                    <a:pt x="17568" y="447"/>
                  </a:lnTo>
                  <a:cubicBezTo>
                    <a:pt x="17390" y="169"/>
                    <a:pt x="17082" y="1"/>
                    <a:pt x="167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g88a27bf6ea_0_204"/>
            <p:cNvSpPr/>
            <p:nvPr/>
          </p:nvSpPr>
          <p:spPr>
            <a:xfrm>
              <a:off x="1673488" y="3134700"/>
              <a:ext cx="185096" cy="98030"/>
            </a:xfrm>
            <a:custGeom>
              <a:avLst/>
              <a:gdLst/>
              <a:ahLst/>
              <a:cxnLst/>
              <a:rect l="l" t="t" r="r" b="b"/>
              <a:pathLst>
                <a:path w="8812" h="4667" extrusionOk="0">
                  <a:moveTo>
                    <a:pt x="1" y="1"/>
                  </a:moveTo>
                  <a:lnTo>
                    <a:pt x="1" y="4666"/>
                  </a:lnTo>
                  <a:lnTo>
                    <a:pt x="6545" y="4666"/>
                  </a:lnTo>
                  <a:lnTo>
                    <a:pt x="8646" y="1430"/>
                  </a:lnTo>
                  <a:lnTo>
                    <a:pt x="8672" y="1373"/>
                  </a:lnTo>
                  <a:cubicBezTo>
                    <a:pt x="8811" y="1073"/>
                    <a:pt x="8785" y="724"/>
                    <a:pt x="8607" y="447"/>
                  </a:cubicBezTo>
                  <a:cubicBezTo>
                    <a:pt x="8429" y="169"/>
                    <a:pt x="8121" y="1"/>
                    <a:pt x="779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g88a27bf6ea_0_204"/>
            <p:cNvSpPr/>
            <p:nvPr/>
          </p:nvSpPr>
          <p:spPr>
            <a:xfrm>
              <a:off x="1475242" y="2630622"/>
              <a:ext cx="396574" cy="551024"/>
            </a:xfrm>
            <a:custGeom>
              <a:avLst/>
              <a:gdLst/>
              <a:ahLst/>
              <a:cxnLst/>
              <a:rect l="l" t="t" r="r" b="b"/>
              <a:pathLst>
                <a:path w="18880" h="26233" extrusionOk="0">
                  <a:moveTo>
                    <a:pt x="3151" y="0"/>
                  </a:moveTo>
                  <a:lnTo>
                    <a:pt x="702" y="4141"/>
                  </a:lnTo>
                  <a:cubicBezTo>
                    <a:pt x="242" y="4918"/>
                    <a:pt x="0" y="5802"/>
                    <a:pt x="0" y="6705"/>
                  </a:cubicBezTo>
                  <a:lnTo>
                    <a:pt x="0" y="26232"/>
                  </a:lnTo>
                  <a:lnTo>
                    <a:pt x="18880" y="26232"/>
                  </a:lnTo>
                  <a:lnTo>
                    <a:pt x="18880" y="6705"/>
                  </a:lnTo>
                  <a:cubicBezTo>
                    <a:pt x="18880" y="5802"/>
                    <a:pt x="18638" y="4918"/>
                    <a:pt x="18178" y="4141"/>
                  </a:cubicBezTo>
                  <a:lnTo>
                    <a:pt x="1573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88a27bf6ea_0_204"/>
            <p:cNvSpPr/>
            <p:nvPr/>
          </p:nvSpPr>
          <p:spPr>
            <a:xfrm>
              <a:off x="1673530" y="2630622"/>
              <a:ext cx="198287" cy="551024"/>
            </a:xfrm>
            <a:custGeom>
              <a:avLst/>
              <a:gdLst/>
              <a:ahLst/>
              <a:cxnLst/>
              <a:rect l="l" t="t" r="r" b="b"/>
              <a:pathLst>
                <a:path w="9440" h="26233" extrusionOk="0">
                  <a:moveTo>
                    <a:pt x="0" y="0"/>
                  </a:moveTo>
                  <a:lnTo>
                    <a:pt x="0" y="26232"/>
                  </a:lnTo>
                  <a:lnTo>
                    <a:pt x="9440" y="26232"/>
                  </a:lnTo>
                  <a:lnTo>
                    <a:pt x="9440" y="6705"/>
                  </a:lnTo>
                  <a:cubicBezTo>
                    <a:pt x="9440" y="5802"/>
                    <a:pt x="9198" y="4918"/>
                    <a:pt x="8738" y="4141"/>
                  </a:cubicBezTo>
                  <a:lnTo>
                    <a:pt x="629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g88a27bf6ea_0_204"/>
            <p:cNvSpPr/>
            <p:nvPr/>
          </p:nvSpPr>
          <p:spPr>
            <a:xfrm>
              <a:off x="1493160" y="2619720"/>
              <a:ext cx="360698" cy="35919"/>
            </a:xfrm>
            <a:custGeom>
              <a:avLst/>
              <a:gdLst/>
              <a:ahLst/>
              <a:cxnLst/>
              <a:rect l="l" t="t" r="r" b="b"/>
              <a:pathLst>
                <a:path w="17172" h="1710" extrusionOk="0">
                  <a:moveTo>
                    <a:pt x="1" y="0"/>
                  </a:moveTo>
                  <a:lnTo>
                    <a:pt x="1" y="1709"/>
                  </a:lnTo>
                  <a:lnTo>
                    <a:pt x="17172" y="1709"/>
                  </a:lnTo>
                  <a:lnTo>
                    <a:pt x="1717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g88a27bf6ea_0_204"/>
            <p:cNvSpPr/>
            <p:nvPr/>
          </p:nvSpPr>
          <p:spPr>
            <a:xfrm>
              <a:off x="1768115" y="2729471"/>
              <a:ext cx="103534" cy="35919"/>
            </a:xfrm>
            <a:custGeom>
              <a:avLst/>
              <a:gdLst/>
              <a:ahLst/>
              <a:cxnLst/>
              <a:rect l="l" t="t" r="r" b="b"/>
              <a:pathLst>
                <a:path w="4929" h="1710" extrusionOk="0">
                  <a:moveTo>
                    <a:pt x="0" y="0"/>
                  </a:moveTo>
                  <a:lnTo>
                    <a:pt x="0" y="1709"/>
                  </a:lnTo>
                  <a:lnTo>
                    <a:pt x="4928" y="1709"/>
                  </a:lnTo>
                  <a:cubicBezTo>
                    <a:pt x="4893" y="1121"/>
                    <a:pt x="4757" y="541"/>
                    <a:pt x="45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g88a27bf6ea_0_204"/>
            <p:cNvSpPr/>
            <p:nvPr/>
          </p:nvSpPr>
          <p:spPr>
            <a:xfrm>
              <a:off x="1673530" y="2619720"/>
              <a:ext cx="180328" cy="35919"/>
            </a:xfrm>
            <a:custGeom>
              <a:avLst/>
              <a:gdLst/>
              <a:ahLst/>
              <a:cxnLst/>
              <a:rect l="l" t="t" r="r" b="b"/>
              <a:pathLst>
                <a:path w="8585" h="1710" extrusionOk="0">
                  <a:moveTo>
                    <a:pt x="0" y="0"/>
                  </a:moveTo>
                  <a:lnTo>
                    <a:pt x="0" y="1709"/>
                  </a:lnTo>
                  <a:lnTo>
                    <a:pt x="8585" y="1709"/>
                  </a:lnTo>
                  <a:lnTo>
                    <a:pt x="85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g88a27bf6ea_0_204"/>
            <p:cNvSpPr/>
            <p:nvPr/>
          </p:nvSpPr>
          <p:spPr>
            <a:xfrm>
              <a:off x="1597996" y="2760181"/>
              <a:ext cx="151068" cy="421465"/>
            </a:xfrm>
            <a:custGeom>
              <a:avLst/>
              <a:gdLst/>
              <a:ahLst/>
              <a:cxnLst/>
              <a:rect l="l" t="t" r="r" b="b"/>
              <a:pathLst>
                <a:path w="7192" h="20065" extrusionOk="0">
                  <a:moveTo>
                    <a:pt x="4" y="1"/>
                  </a:moveTo>
                  <a:lnTo>
                    <a:pt x="4" y="1273"/>
                  </a:lnTo>
                  <a:cubicBezTo>
                    <a:pt x="0" y="4578"/>
                    <a:pt x="1009" y="7804"/>
                    <a:pt x="2893" y="10519"/>
                  </a:cubicBezTo>
                  <a:cubicBezTo>
                    <a:pt x="4579" y="12946"/>
                    <a:pt x="5482" y="15834"/>
                    <a:pt x="5477" y="18790"/>
                  </a:cubicBezTo>
                  <a:lnTo>
                    <a:pt x="5477" y="20064"/>
                  </a:lnTo>
                  <a:lnTo>
                    <a:pt x="7188" y="20064"/>
                  </a:lnTo>
                  <a:lnTo>
                    <a:pt x="7188" y="18790"/>
                  </a:lnTo>
                  <a:cubicBezTo>
                    <a:pt x="7192" y="15486"/>
                    <a:pt x="6183" y="12259"/>
                    <a:pt x="4299" y="9546"/>
                  </a:cubicBezTo>
                  <a:cubicBezTo>
                    <a:pt x="2613" y="7117"/>
                    <a:pt x="1710" y="4230"/>
                    <a:pt x="1715" y="1273"/>
                  </a:cubicBezTo>
                  <a:lnTo>
                    <a:pt x="171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g88a27bf6ea_0_204"/>
            <p:cNvSpPr/>
            <p:nvPr/>
          </p:nvSpPr>
          <p:spPr>
            <a:xfrm>
              <a:off x="1673530" y="2937127"/>
              <a:ext cx="75534" cy="244519"/>
            </a:xfrm>
            <a:custGeom>
              <a:avLst/>
              <a:gdLst/>
              <a:ahLst/>
              <a:cxnLst/>
              <a:rect l="l" t="t" r="r" b="b"/>
              <a:pathLst>
                <a:path w="3596" h="11641" extrusionOk="0">
                  <a:moveTo>
                    <a:pt x="0" y="0"/>
                  </a:moveTo>
                  <a:lnTo>
                    <a:pt x="0" y="3215"/>
                  </a:lnTo>
                  <a:cubicBezTo>
                    <a:pt x="1236" y="5395"/>
                    <a:pt x="1884" y="7860"/>
                    <a:pt x="1881" y="10366"/>
                  </a:cubicBezTo>
                  <a:lnTo>
                    <a:pt x="1881" y="11640"/>
                  </a:lnTo>
                  <a:lnTo>
                    <a:pt x="3590" y="11640"/>
                  </a:lnTo>
                  <a:lnTo>
                    <a:pt x="3590" y="10366"/>
                  </a:lnTo>
                  <a:cubicBezTo>
                    <a:pt x="3596" y="7062"/>
                    <a:pt x="2587" y="3835"/>
                    <a:pt x="703" y="1122"/>
                  </a:cubicBezTo>
                  <a:cubicBezTo>
                    <a:pt x="451" y="757"/>
                    <a:pt x="216" y="383"/>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g88a27bf6ea_0_204"/>
            <p:cNvSpPr/>
            <p:nvPr/>
          </p:nvSpPr>
          <p:spPr>
            <a:xfrm>
              <a:off x="1475411" y="2729471"/>
              <a:ext cx="256786" cy="35919"/>
            </a:xfrm>
            <a:custGeom>
              <a:avLst/>
              <a:gdLst/>
              <a:ahLst/>
              <a:cxnLst/>
              <a:rect l="l" t="t" r="r" b="b"/>
              <a:pathLst>
                <a:path w="12225" h="1710" extrusionOk="0">
                  <a:moveTo>
                    <a:pt x="407" y="0"/>
                  </a:moveTo>
                  <a:cubicBezTo>
                    <a:pt x="172" y="541"/>
                    <a:pt x="34" y="1121"/>
                    <a:pt x="1" y="1709"/>
                  </a:cubicBezTo>
                  <a:lnTo>
                    <a:pt x="12225" y="1709"/>
                  </a:lnTo>
                  <a:lnTo>
                    <a:pt x="1222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g88a27bf6ea_0_204"/>
            <p:cNvSpPr/>
            <p:nvPr/>
          </p:nvSpPr>
          <p:spPr>
            <a:xfrm>
              <a:off x="1673530" y="2729471"/>
              <a:ext cx="58667" cy="35919"/>
            </a:xfrm>
            <a:custGeom>
              <a:avLst/>
              <a:gdLst/>
              <a:ahLst/>
              <a:cxnLst/>
              <a:rect l="l" t="t" r="r" b="b"/>
              <a:pathLst>
                <a:path w="2793" h="1710" extrusionOk="0">
                  <a:moveTo>
                    <a:pt x="0" y="0"/>
                  </a:moveTo>
                  <a:lnTo>
                    <a:pt x="0" y="1709"/>
                  </a:lnTo>
                  <a:lnTo>
                    <a:pt x="2793" y="1709"/>
                  </a:lnTo>
                  <a:lnTo>
                    <a:pt x="279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5" name="Google Shape;1295;g88a27bf6ea_0_204"/>
          <p:cNvSpPr txBox="1"/>
          <p:nvPr/>
        </p:nvSpPr>
        <p:spPr>
          <a:xfrm>
            <a:off x="6469317" y="2815702"/>
            <a:ext cx="1619100" cy="828000"/>
          </a:xfrm>
          <a:prstGeom prst="rect">
            <a:avLst/>
          </a:prstGeom>
          <a:noFill/>
          <a:ln>
            <a:noFill/>
          </a:ln>
        </p:spPr>
        <p:txBody>
          <a:bodyPr spcFirstLastPara="1" wrap="square" lIns="91425" tIns="91425" rIns="91425" bIns="91425" anchor="t" anchorCtr="0">
            <a:noAutofit/>
          </a:bodyPr>
          <a:lstStyle/>
          <a:p>
            <a:pPr marL="139700" marR="0" lvl="0" indent="0" algn="ctr" rtl="0">
              <a:lnSpc>
                <a:spcPct val="100000"/>
              </a:lnSpc>
              <a:spcBef>
                <a:spcPts val="0"/>
              </a:spcBef>
              <a:spcAft>
                <a:spcPts val="0"/>
              </a:spcAft>
              <a:buClr>
                <a:srgbClr val="434343"/>
              </a:buClr>
              <a:buSzPts val="1400"/>
              <a:buFont typeface="Roboto"/>
              <a:buNone/>
            </a:pPr>
            <a:r>
              <a:rPr lang="en">
                <a:solidFill>
                  <a:srgbClr val="434343"/>
                </a:solidFill>
                <a:latin typeface="Avenir"/>
                <a:ea typeface="Avenir"/>
                <a:cs typeface="Avenir"/>
                <a:sym typeface="Avenir"/>
              </a:rPr>
              <a:t>Percentage of total actually purchased items that were on the top k list</a:t>
            </a:r>
            <a:endParaRPr/>
          </a:p>
        </p:txBody>
      </p:sp>
      <p:grpSp>
        <p:nvGrpSpPr>
          <p:cNvPr id="1296" name="Google Shape;1296;g88a27bf6ea_0_204"/>
          <p:cNvGrpSpPr/>
          <p:nvPr/>
        </p:nvGrpSpPr>
        <p:grpSpPr>
          <a:xfrm>
            <a:off x="633678" y="1408572"/>
            <a:ext cx="1732213" cy="3247985"/>
            <a:chOff x="2677475" y="1522175"/>
            <a:chExt cx="1751125" cy="3953725"/>
          </a:xfrm>
        </p:grpSpPr>
        <p:sp>
          <p:nvSpPr>
            <p:cNvPr id="1297" name="Google Shape;1297;g88a27bf6ea_0_204"/>
            <p:cNvSpPr/>
            <p:nvPr/>
          </p:nvSpPr>
          <p:spPr>
            <a:xfrm>
              <a:off x="2840825" y="1522175"/>
              <a:ext cx="1155525" cy="1241575"/>
            </a:xfrm>
            <a:custGeom>
              <a:avLst/>
              <a:gdLst/>
              <a:ahLst/>
              <a:cxnLst/>
              <a:rect l="l" t="t" r="r" b="b"/>
              <a:pathLst>
                <a:path w="46221" h="49663" extrusionOk="0">
                  <a:moveTo>
                    <a:pt x="10963" y="0"/>
                  </a:moveTo>
                  <a:cubicBezTo>
                    <a:pt x="8502" y="0"/>
                    <a:pt x="6090" y="697"/>
                    <a:pt x="4196" y="2255"/>
                  </a:cubicBezTo>
                  <a:cubicBezTo>
                    <a:pt x="1172" y="4742"/>
                    <a:pt x="1" y="8903"/>
                    <a:pt x="17" y="12818"/>
                  </a:cubicBezTo>
                  <a:cubicBezTo>
                    <a:pt x="25" y="14797"/>
                    <a:pt x="308" y="16814"/>
                    <a:pt x="1203" y="18578"/>
                  </a:cubicBezTo>
                  <a:cubicBezTo>
                    <a:pt x="3311" y="22732"/>
                    <a:pt x="8301" y="24650"/>
                    <a:pt x="10898" y="28516"/>
                  </a:cubicBezTo>
                  <a:cubicBezTo>
                    <a:pt x="12703" y="31204"/>
                    <a:pt x="13168" y="34547"/>
                    <a:pt x="14378" y="37549"/>
                  </a:cubicBezTo>
                  <a:cubicBezTo>
                    <a:pt x="16578" y="43010"/>
                    <a:pt x="23554" y="49663"/>
                    <a:pt x="30144" y="49663"/>
                  </a:cubicBezTo>
                  <a:cubicBezTo>
                    <a:pt x="31128" y="49663"/>
                    <a:pt x="32104" y="49514"/>
                    <a:pt x="33053" y="49192"/>
                  </a:cubicBezTo>
                  <a:cubicBezTo>
                    <a:pt x="41372" y="46364"/>
                    <a:pt x="46221" y="36453"/>
                    <a:pt x="41509" y="28618"/>
                  </a:cubicBezTo>
                  <a:cubicBezTo>
                    <a:pt x="39790" y="25760"/>
                    <a:pt x="37082" y="23663"/>
                    <a:pt x="34801" y="21230"/>
                  </a:cubicBezTo>
                  <a:cubicBezTo>
                    <a:pt x="31724" y="17949"/>
                    <a:pt x="29410" y="14043"/>
                    <a:pt x="26767" y="10402"/>
                  </a:cubicBezTo>
                  <a:cubicBezTo>
                    <a:pt x="24126" y="6763"/>
                    <a:pt x="21018" y="3277"/>
                    <a:pt x="16949" y="1357"/>
                  </a:cubicBezTo>
                  <a:cubicBezTo>
                    <a:pt x="15100" y="484"/>
                    <a:pt x="13014" y="0"/>
                    <a:pt x="109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g88a27bf6ea_0_204"/>
            <p:cNvSpPr/>
            <p:nvPr/>
          </p:nvSpPr>
          <p:spPr>
            <a:xfrm>
              <a:off x="2707925" y="3802500"/>
              <a:ext cx="256725" cy="271100"/>
            </a:xfrm>
            <a:custGeom>
              <a:avLst/>
              <a:gdLst/>
              <a:ahLst/>
              <a:cxnLst/>
              <a:rect l="l" t="t" r="r" b="b"/>
              <a:pathLst>
                <a:path w="10269" h="10844" extrusionOk="0">
                  <a:moveTo>
                    <a:pt x="2779" y="1"/>
                  </a:moveTo>
                  <a:cubicBezTo>
                    <a:pt x="2779" y="1"/>
                    <a:pt x="2621" y="1536"/>
                    <a:pt x="4876" y="1562"/>
                  </a:cubicBezTo>
                  <a:cubicBezTo>
                    <a:pt x="4876" y="1562"/>
                    <a:pt x="1" y="7002"/>
                    <a:pt x="423" y="7635"/>
                  </a:cubicBezTo>
                  <a:cubicBezTo>
                    <a:pt x="454" y="7683"/>
                    <a:pt x="504" y="7705"/>
                    <a:pt x="570" y="7705"/>
                  </a:cubicBezTo>
                  <a:cubicBezTo>
                    <a:pt x="1382" y="7705"/>
                    <a:pt x="4575" y="4357"/>
                    <a:pt x="4576" y="4356"/>
                  </a:cubicBezTo>
                  <a:lnTo>
                    <a:pt x="4576" y="4356"/>
                  </a:lnTo>
                  <a:cubicBezTo>
                    <a:pt x="4575" y="4357"/>
                    <a:pt x="1553" y="8918"/>
                    <a:pt x="2026" y="9663"/>
                  </a:cubicBezTo>
                  <a:cubicBezTo>
                    <a:pt x="2060" y="9717"/>
                    <a:pt x="2110" y="9742"/>
                    <a:pt x="2174" y="9742"/>
                  </a:cubicBezTo>
                  <a:cubicBezTo>
                    <a:pt x="2980" y="9742"/>
                    <a:pt x="5932" y="5681"/>
                    <a:pt x="5932" y="5680"/>
                  </a:cubicBezTo>
                  <a:lnTo>
                    <a:pt x="5932" y="5680"/>
                  </a:lnTo>
                  <a:cubicBezTo>
                    <a:pt x="5932" y="5681"/>
                    <a:pt x="3481" y="10410"/>
                    <a:pt x="4158" y="10672"/>
                  </a:cubicBezTo>
                  <a:cubicBezTo>
                    <a:pt x="4178" y="10680"/>
                    <a:pt x="4200" y="10684"/>
                    <a:pt x="4223" y="10684"/>
                  </a:cubicBezTo>
                  <a:cubicBezTo>
                    <a:pt x="4932" y="10684"/>
                    <a:pt x="6437" y="6813"/>
                    <a:pt x="6437" y="6812"/>
                  </a:cubicBezTo>
                  <a:lnTo>
                    <a:pt x="6437" y="6812"/>
                  </a:lnTo>
                  <a:cubicBezTo>
                    <a:pt x="6437" y="6813"/>
                    <a:pt x="5936" y="10757"/>
                    <a:pt x="6718" y="10842"/>
                  </a:cubicBezTo>
                  <a:cubicBezTo>
                    <a:pt x="6726" y="10843"/>
                    <a:pt x="6734" y="10844"/>
                    <a:pt x="6742" y="10844"/>
                  </a:cubicBezTo>
                  <a:cubicBezTo>
                    <a:pt x="7501" y="10844"/>
                    <a:pt x="7602" y="6742"/>
                    <a:pt x="7602" y="6742"/>
                  </a:cubicBezTo>
                  <a:cubicBezTo>
                    <a:pt x="7602" y="6742"/>
                    <a:pt x="10033" y="5087"/>
                    <a:pt x="10268" y="2458"/>
                  </a:cubicBezTo>
                  <a:cubicBezTo>
                    <a:pt x="9215" y="1771"/>
                    <a:pt x="10005" y="2184"/>
                    <a:pt x="9281" y="1589"/>
                  </a:cubicBezTo>
                  <a:cubicBezTo>
                    <a:pt x="8949" y="1314"/>
                    <a:pt x="8276" y="327"/>
                    <a:pt x="8276" y="327"/>
                  </a:cubicBezTo>
                  <a:lnTo>
                    <a:pt x="277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g88a27bf6ea_0_204"/>
            <p:cNvSpPr/>
            <p:nvPr/>
          </p:nvSpPr>
          <p:spPr>
            <a:xfrm>
              <a:off x="4108375" y="1607500"/>
              <a:ext cx="307450" cy="266400"/>
            </a:xfrm>
            <a:custGeom>
              <a:avLst/>
              <a:gdLst/>
              <a:ahLst/>
              <a:cxnLst/>
              <a:rect l="l" t="t" r="r" b="b"/>
              <a:pathLst>
                <a:path w="12298" h="10656" extrusionOk="0">
                  <a:moveTo>
                    <a:pt x="7864" y="1"/>
                  </a:moveTo>
                  <a:cubicBezTo>
                    <a:pt x="7855" y="1"/>
                    <a:pt x="7846" y="1"/>
                    <a:pt x="7837" y="3"/>
                  </a:cubicBezTo>
                  <a:cubicBezTo>
                    <a:pt x="6932" y="117"/>
                    <a:pt x="5088" y="5219"/>
                    <a:pt x="5088" y="5219"/>
                  </a:cubicBezTo>
                  <a:cubicBezTo>
                    <a:pt x="5088" y="5219"/>
                    <a:pt x="5941" y="79"/>
                    <a:pt x="5192" y="79"/>
                  </a:cubicBezTo>
                  <a:cubicBezTo>
                    <a:pt x="5186" y="79"/>
                    <a:pt x="5180" y="79"/>
                    <a:pt x="5174" y="80"/>
                  </a:cubicBezTo>
                  <a:cubicBezTo>
                    <a:pt x="4393" y="163"/>
                    <a:pt x="3130" y="7002"/>
                    <a:pt x="3130" y="7002"/>
                  </a:cubicBezTo>
                  <a:cubicBezTo>
                    <a:pt x="2323" y="6345"/>
                    <a:pt x="1622" y="6161"/>
                    <a:pt x="1089" y="6161"/>
                  </a:cubicBezTo>
                  <a:cubicBezTo>
                    <a:pt x="407" y="6161"/>
                    <a:pt x="1" y="6463"/>
                    <a:pt x="1" y="6463"/>
                  </a:cubicBezTo>
                  <a:lnTo>
                    <a:pt x="4030" y="10413"/>
                  </a:lnTo>
                  <a:cubicBezTo>
                    <a:pt x="4030" y="10413"/>
                    <a:pt x="4383" y="10402"/>
                    <a:pt x="4783" y="10402"/>
                  </a:cubicBezTo>
                  <a:cubicBezTo>
                    <a:pt x="5152" y="10402"/>
                    <a:pt x="5561" y="10412"/>
                    <a:pt x="5768" y="10448"/>
                  </a:cubicBezTo>
                  <a:cubicBezTo>
                    <a:pt x="5997" y="10488"/>
                    <a:pt x="6127" y="10500"/>
                    <a:pt x="6210" y="10500"/>
                  </a:cubicBezTo>
                  <a:cubicBezTo>
                    <a:pt x="6327" y="10500"/>
                    <a:pt x="6352" y="10476"/>
                    <a:pt x="6430" y="10476"/>
                  </a:cubicBezTo>
                  <a:cubicBezTo>
                    <a:pt x="6524" y="10476"/>
                    <a:pt x="6696" y="10510"/>
                    <a:pt x="7198" y="10656"/>
                  </a:cubicBezTo>
                  <a:cubicBezTo>
                    <a:pt x="9202" y="8835"/>
                    <a:pt x="8936" y="5974"/>
                    <a:pt x="8936" y="5974"/>
                  </a:cubicBezTo>
                  <a:cubicBezTo>
                    <a:pt x="8936" y="5974"/>
                    <a:pt x="12298" y="3278"/>
                    <a:pt x="11740" y="2751"/>
                  </a:cubicBezTo>
                  <a:cubicBezTo>
                    <a:pt x="11693" y="2706"/>
                    <a:pt x="11628" y="2686"/>
                    <a:pt x="11550" y="2686"/>
                  </a:cubicBezTo>
                  <a:cubicBezTo>
                    <a:pt x="10706" y="2686"/>
                    <a:pt x="8264" y="5064"/>
                    <a:pt x="8264" y="5064"/>
                  </a:cubicBezTo>
                  <a:cubicBezTo>
                    <a:pt x="8264" y="5064"/>
                    <a:pt x="10636" y="1294"/>
                    <a:pt x="9998" y="956"/>
                  </a:cubicBezTo>
                  <a:cubicBezTo>
                    <a:pt x="9976" y="945"/>
                    <a:pt x="9953" y="939"/>
                    <a:pt x="9927" y="939"/>
                  </a:cubicBezTo>
                  <a:cubicBezTo>
                    <a:pt x="9203" y="939"/>
                    <a:pt x="7020" y="5398"/>
                    <a:pt x="7020" y="5398"/>
                  </a:cubicBezTo>
                  <a:cubicBezTo>
                    <a:pt x="7020" y="5398"/>
                    <a:pt x="8707" y="1"/>
                    <a:pt x="786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g88a27bf6ea_0_204"/>
            <p:cNvSpPr/>
            <p:nvPr/>
          </p:nvSpPr>
          <p:spPr>
            <a:xfrm>
              <a:off x="3543450" y="2439800"/>
              <a:ext cx="304825" cy="422000"/>
            </a:xfrm>
            <a:custGeom>
              <a:avLst/>
              <a:gdLst/>
              <a:ahLst/>
              <a:cxnLst/>
              <a:rect l="l" t="t" r="r" b="b"/>
              <a:pathLst>
                <a:path w="12193" h="16880" extrusionOk="0">
                  <a:moveTo>
                    <a:pt x="5557" y="0"/>
                  </a:moveTo>
                  <a:cubicBezTo>
                    <a:pt x="5486" y="0"/>
                    <a:pt x="5419" y="5"/>
                    <a:pt x="5356" y="15"/>
                  </a:cubicBezTo>
                  <a:cubicBezTo>
                    <a:pt x="2623" y="442"/>
                    <a:pt x="46" y="1822"/>
                    <a:pt x="15" y="4733"/>
                  </a:cubicBezTo>
                  <a:cubicBezTo>
                    <a:pt x="1" y="5890"/>
                    <a:pt x="341" y="7036"/>
                    <a:pt x="789" y="8100"/>
                  </a:cubicBezTo>
                  <a:cubicBezTo>
                    <a:pt x="1387" y="9526"/>
                    <a:pt x="2166" y="11268"/>
                    <a:pt x="3624" y="12065"/>
                  </a:cubicBezTo>
                  <a:cubicBezTo>
                    <a:pt x="4164" y="12359"/>
                    <a:pt x="4777" y="12507"/>
                    <a:pt x="5348" y="12740"/>
                  </a:cubicBezTo>
                  <a:cubicBezTo>
                    <a:pt x="6879" y="13359"/>
                    <a:pt x="6540" y="15450"/>
                    <a:pt x="6741" y="16880"/>
                  </a:cubicBezTo>
                  <a:lnTo>
                    <a:pt x="11476" y="15367"/>
                  </a:lnTo>
                  <a:cubicBezTo>
                    <a:pt x="11476" y="15367"/>
                    <a:pt x="9641" y="12950"/>
                    <a:pt x="9877" y="12288"/>
                  </a:cubicBezTo>
                  <a:cubicBezTo>
                    <a:pt x="10063" y="11767"/>
                    <a:pt x="10811" y="10506"/>
                    <a:pt x="10922" y="9933"/>
                  </a:cubicBezTo>
                  <a:cubicBezTo>
                    <a:pt x="12193" y="3360"/>
                    <a:pt x="7429" y="0"/>
                    <a:pt x="55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g88a27bf6ea_0_204"/>
            <p:cNvSpPr/>
            <p:nvPr/>
          </p:nvSpPr>
          <p:spPr>
            <a:xfrm>
              <a:off x="3680950" y="2822525"/>
              <a:ext cx="233450" cy="223125"/>
            </a:xfrm>
            <a:custGeom>
              <a:avLst/>
              <a:gdLst/>
              <a:ahLst/>
              <a:cxnLst/>
              <a:rect l="l" t="t" r="r" b="b"/>
              <a:pathLst>
                <a:path w="9338" h="8925" extrusionOk="0">
                  <a:moveTo>
                    <a:pt x="5981" y="0"/>
                  </a:moveTo>
                  <a:cubicBezTo>
                    <a:pt x="3404" y="0"/>
                    <a:pt x="1" y="937"/>
                    <a:pt x="1" y="3394"/>
                  </a:cubicBezTo>
                  <a:cubicBezTo>
                    <a:pt x="1" y="5850"/>
                    <a:pt x="1822" y="8924"/>
                    <a:pt x="4400" y="8924"/>
                  </a:cubicBezTo>
                  <a:cubicBezTo>
                    <a:pt x="6979" y="8924"/>
                    <a:pt x="9338" y="5851"/>
                    <a:pt x="9338" y="3394"/>
                  </a:cubicBezTo>
                  <a:cubicBezTo>
                    <a:pt x="9338" y="937"/>
                    <a:pt x="8559" y="0"/>
                    <a:pt x="59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g88a27bf6ea_0_204"/>
            <p:cNvSpPr/>
            <p:nvPr/>
          </p:nvSpPr>
          <p:spPr>
            <a:xfrm>
              <a:off x="3863500" y="1853000"/>
              <a:ext cx="460925" cy="1206675"/>
            </a:xfrm>
            <a:custGeom>
              <a:avLst/>
              <a:gdLst/>
              <a:ahLst/>
              <a:cxnLst/>
              <a:rect l="l" t="t" r="r" b="b"/>
              <a:pathLst>
                <a:path w="18437" h="48267" extrusionOk="0">
                  <a:moveTo>
                    <a:pt x="13947" y="1"/>
                  </a:moveTo>
                  <a:cubicBezTo>
                    <a:pt x="13947" y="1"/>
                    <a:pt x="11222" y="13136"/>
                    <a:pt x="9619" y="21231"/>
                  </a:cubicBezTo>
                  <a:cubicBezTo>
                    <a:pt x="8016" y="29327"/>
                    <a:pt x="0" y="37591"/>
                    <a:pt x="0" y="37591"/>
                  </a:cubicBezTo>
                  <a:lnTo>
                    <a:pt x="7535" y="48266"/>
                  </a:lnTo>
                  <a:cubicBezTo>
                    <a:pt x="7375" y="43379"/>
                    <a:pt x="15550" y="24286"/>
                    <a:pt x="16993" y="21537"/>
                  </a:cubicBezTo>
                  <a:cubicBezTo>
                    <a:pt x="18437" y="18787"/>
                    <a:pt x="16993" y="836"/>
                    <a:pt x="16993" y="836"/>
                  </a:cubicBezTo>
                  <a:lnTo>
                    <a:pt x="1394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88a27bf6ea_0_204"/>
            <p:cNvSpPr/>
            <p:nvPr/>
          </p:nvSpPr>
          <p:spPr>
            <a:xfrm>
              <a:off x="2909100" y="2892775"/>
              <a:ext cx="782250" cy="973775"/>
            </a:xfrm>
            <a:custGeom>
              <a:avLst/>
              <a:gdLst/>
              <a:ahLst/>
              <a:cxnLst/>
              <a:rect l="l" t="t" r="r" b="b"/>
              <a:pathLst>
                <a:path w="31290" h="38951" extrusionOk="0">
                  <a:moveTo>
                    <a:pt x="23888" y="1"/>
                  </a:moveTo>
                  <a:cubicBezTo>
                    <a:pt x="23888" y="1"/>
                    <a:pt x="21164" y="460"/>
                    <a:pt x="16994" y="9929"/>
                  </a:cubicBezTo>
                  <a:cubicBezTo>
                    <a:pt x="12825" y="19399"/>
                    <a:pt x="0" y="37030"/>
                    <a:pt x="0" y="37030"/>
                  </a:cubicBezTo>
                  <a:lnTo>
                    <a:pt x="2086" y="38950"/>
                  </a:lnTo>
                  <a:cubicBezTo>
                    <a:pt x="2086" y="38950"/>
                    <a:pt x="14590" y="29634"/>
                    <a:pt x="16994" y="23983"/>
                  </a:cubicBezTo>
                  <a:cubicBezTo>
                    <a:pt x="19349" y="18450"/>
                    <a:pt x="22317" y="11600"/>
                    <a:pt x="23795" y="11600"/>
                  </a:cubicBezTo>
                  <a:cubicBezTo>
                    <a:pt x="23826" y="11600"/>
                    <a:pt x="23857" y="11603"/>
                    <a:pt x="23888" y="11609"/>
                  </a:cubicBezTo>
                  <a:cubicBezTo>
                    <a:pt x="23913" y="11614"/>
                    <a:pt x="23941" y="11617"/>
                    <a:pt x="23969" y="11617"/>
                  </a:cubicBezTo>
                  <a:cubicBezTo>
                    <a:pt x="25544" y="11617"/>
                    <a:pt x="31290" y="3451"/>
                    <a:pt x="238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g88a27bf6ea_0_204"/>
            <p:cNvSpPr/>
            <p:nvPr/>
          </p:nvSpPr>
          <p:spPr>
            <a:xfrm>
              <a:off x="3833200" y="2669575"/>
              <a:ext cx="302925" cy="421650"/>
            </a:xfrm>
            <a:custGeom>
              <a:avLst/>
              <a:gdLst/>
              <a:ahLst/>
              <a:cxnLst/>
              <a:rect l="l" t="t" r="r" b="b"/>
              <a:pathLst>
                <a:path w="12117" h="16866" extrusionOk="0">
                  <a:moveTo>
                    <a:pt x="4174" y="1"/>
                  </a:moveTo>
                  <a:lnTo>
                    <a:pt x="1" y="6014"/>
                  </a:lnTo>
                  <a:lnTo>
                    <a:pt x="8384" y="16866"/>
                  </a:lnTo>
                  <a:lnTo>
                    <a:pt x="12116" y="6565"/>
                  </a:lnTo>
                  <a:cubicBezTo>
                    <a:pt x="12116" y="6565"/>
                    <a:pt x="11541" y="1733"/>
                    <a:pt x="41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g88a27bf6ea_0_204"/>
            <p:cNvSpPr/>
            <p:nvPr/>
          </p:nvSpPr>
          <p:spPr>
            <a:xfrm>
              <a:off x="3338100" y="2873050"/>
              <a:ext cx="436550" cy="345300"/>
            </a:xfrm>
            <a:custGeom>
              <a:avLst/>
              <a:gdLst/>
              <a:ahLst/>
              <a:cxnLst/>
              <a:rect l="l" t="t" r="r" b="b"/>
              <a:pathLst>
                <a:path w="17462" h="13812" extrusionOk="0">
                  <a:moveTo>
                    <a:pt x="7973" y="0"/>
                  </a:moveTo>
                  <a:cubicBezTo>
                    <a:pt x="7973" y="0"/>
                    <a:pt x="3569" y="371"/>
                    <a:pt x="0" y="8209"/>
                  </a:cubicBezTo>
                  <a:cubicBezTo>
                    <a:pt x="0" y="8209"/>
                    <a:pt x="3926" y="13628"/>
                    <a:pt x="6796" y="13811"/>
                  </a:cubicBezTo>
                  <a:cubicBezTo>
                    <a:pt x="6796" y="13811"/>
                    <a:pt x="17461" y="4695"/>
                    <a:pt x="79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g88a27bf6ea_0_204"/>
            <p:cNvSpPr/>
            <p:nvPr/>
          </p:nvSpPr>
          <p:spPr>
            <a:xfrm>
              <a:off x="3643800" y="5124775"/>
              <a:ext cx="196075" cy="344100"/>
            </a:xfrm>
            <a:custGeom>
              <a:avLst/>
              <a:gdLst/>
              <a:ahLst/>
              <a:cxnLst/>
              <a:rect l="l" t="t" r="r" b="b"/>
              <a:pathLst>
                <a:path w="7843" h="13764" extrusionOk="0">
                  <a:moveTo>
                    <a:pt x="3643" y="1"/>
                  </a:moveTo>
                  <a:cubicBezTo>
                    <a:pt x="3643" y="1"/>
                    <a:pt x="1044" y="3641"/>
                    <a:pt x="645" y="4466"/>
                  </a:cubicBezTo>
                  <a:cubicBezTo>
                    <a:pt x="247" y="5290"/>
                    <a:pt x="0" y="11064"/>
                    <a:pt x="743" y="13467"/>
                  </a:cubicBezTo>
                  <a:cubicBezTo>
                    <a:pt x="806" y="13671"/>
                    <a:pt x="910" y="13764"/>
                    <a:pt x="1046" y="13764"/>
                  </a:cubicBezTo>
                  <a:cubicBezTo>
                    <a:pt x="2518" y="13764"/>
                    <a:pt x="7843" y="2891"/>
                    <a:pt x="7843" y="2891"/>
                  </a:cubicBezTo>
                  <a:lnTo>
                    <a:pt x="364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g88a27bf6ea_0_204"/>
            <p:cNvSpPr/>
            <p:nvPr/>
          </p:nvSpPr>
          <p:spPr>
            <a:xfrm>
              <a:off x="3706375" y="3598825"/>
              <a:ext cx="722225" cy="1608025"/>
            </a:xfrm>
            <a:custGeom>
              <a:avLst/>
              <a:gdLst/>
              <a:ahLst/>
              <a:cxnLst/>
              <a:rect l="l" t="t" r="r" b="b"/>
              <a:pathLst>
                <a:path w="28889" h="64321" extrusionOk="0">
                  <a:moveTo>
                    <a:pt x="11637" y="1"/>
                  </a:moveTo>
                  <a:lnTo>
                    <a:pt x="5826" y="2223"/>
                  </a:lnTo>
                  <a:cubicBezTo>
                    <a:pt x="5826" y="2223"/>
                    <a:pt x="1" y="7554"/>
                    <a:pt x="2115" y="17628"/>
                  </a:cubicBezTo>
                  <a:cubicBezTo>
                    <a:pt x="4228" y="27702"/>
                    <a:pt x="18184" y="38170"/>
                    <a:pt x="16235" y="40306"/>
                  </a:cubicBezTo>
                  <a:cubicBezTo>
                    <a:pt x="12337" y="44578"/>
                    <a:pt x="1140" y="61040"/>
                    <a:pt x="1140" y="61040"/>
                  </a:cubicBezTo>
                  <a:lnTo>
                    <a:pt x="5125" y="64320"/>
                  </a:lnTo>
                  <a:cubicBezTo>
                    <a:pt x="5125" y="64320"/>
                    <a:pt x="28747" y="47390"/>
                    <a:pt x="28818" y="38934"/>
                  </a:cubicBezTo>
                  <a:cubicBezTo>
                    <a:pt x="28889" y="30479"/>
                    <a:pt x="11637" y="1"/>
                    <a:pt x="116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g88a27bf6ea_0_204"/>
            <p:cNvSpPr/>
            <p:nvPr/>
          </p:nvSpPr>
          <p:spPr>
            <a:xfrm>
              <a:off x="2691900" y="4917025"/>
              <a:ext cx="286425" cy="278550"/>
            </a:xfrm>
            <a:custGeom>
              <a:avLst/>
              <a:gdLst/>
              <a:ahLst/>
              <a:cxnLst/>
              <a:rect l="l" t="t" r="r" b="b"/>
              <a:pathLst>
                <a:path w="11457" h="11142" extrusionOk="0">
                  <a:moveTo>
                    <a:pt x="9112" y="1"/>
                  </a:moveTo>
                  <a:cubicBezTo>
                    <a:pt x="9112" y="1"/>
                    <a:pt x="5050" y="2102"/>
                    <a:pt x="4300" y="2661"/>
                  </a:cubicBezTo>
                  <a:cubicBezTo>
                    <a:pt x="3551" y="3221"/>
                    <a:pt x="555" y="8245"/>
                    <a:pt x="61" y="10706"/>
                  </a:cubicBezTo>
                  <a:cubicBezTo>
                    <a:pt x="0" y="11008"/>
                    <a:pt x="127" y="11141"/>
                    <a:pt x="396" y="11141"/>
                  </a:cubicBezTo>
                  <a:cubicBezTo>
                    <a:pt x="2313" y="11141"/>
                    <a:pt x="11456" y="4402"/>
                    <a:pt x="11456" y="4402"/>
                  </a:cubicBezTo>
                  <a:lnTo>
                    <a:pt x="911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g88a27bf6ea_0_204"/>
            <p:cNvSpPr/>
            <p:nvPr/>
          </p:nvSpPr>
          <p:spPr>
            <a:xfrm>
              <a:off x="2919675" y="3675025"/>
              <a:ext cx="983975" cy="1358375"/>
            </a:xfrm>
            <a:custGeom>
              <a:avLst/>
              <a:gdLst/>
              <a:ahLst/>
              <a:cxnLst/>
              <a:rect l="l" t="t" r="r" b="b"/>
              <a:pathLst>
                <a:path w="39359" h="54335" extrusionOk="0">
                  <a:moveTo>
                    <a:pt x="38676" y="1"/>
                  </a:moveTo>
                  <a:lnTo>
                    <a:pt x="21479" y="9968"/>
                  </a:lnTo>
                  <a:cubicBezTo>
                    <a:pt x="21479" y="9968"/>
                    <a:pt x="29015" y="34777"/>
                    <a:pt x="23496" y="36874"/>
                  </a:cubicBezTo>
                  <a:cubicBezTo>
                    <a:pt x="17976" y="38971"/>
                    <a:pt x="1" y="49680"/>
                    <a:pt x="1" y="49680"/>
                  </a:cubicBezTo>
                  <a:lnTo>
                    <a:pt x="1965" y="54334"/>
                  </a:lnTo>
                  <a:cubicBezTo>
                    <a:pt x="1965" y="54334"/>
                    <a:pt x="31102" y="49593"/>
                    <a:pt x="35231" y="42107"/>
                  </a:cubicBezTo>
                  <a:cubicBezTo>
                    <a:pt x="39359" y="34622"/>
                    <a:pt x="38676" y="2"/>
                    <a:pt x="38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g88a27bf6ea_0_204"/>
            <p:cNvSpPr/>
            <p:nvPr/>
          </p:nvSpPr>
          <p:spPr>
            <a:xfrm>
              <a:off x="3396100" y="3504600"/>
              <a:ext cx="585775" cy="784775"/>
            </a:xfrm>
            <a:custGeom>
              <a:avLst/>
              <a:gdLst/>
              <a:ahLst/>
              <a:cxnLst/>
              <a:rect l="l" t="t" r="r" b="b"/>
              <a:pathLst>
                <a:path w="23431" h="31391" extrusionOk="0">
                  <a:moveTo>
                    <a:pt x="12665" y="0"/>
                  </a:moveTo>
                  <a:cubicBezTo>
                    <a:pt x="12665" y="0"/>
                    <a:pt x="1" y="4483"/>
                    <a:pt x="2422" y="16785"/>
                  </a:cubicBezTo>
                  <a:cubicBezTo>
                    <a:pt x="4843" y="29085"/>
                    <a:pt x="8877" y="31391"/>
                    <a:pt x="8877" y="31391"/>
                  </a:cubicBezTo>
                  <a:lnTo>
                    <a:pt x="16139" y="19475"/>
                  </a:lnTo>
                  <a:lnTo>
                    <a:pt x="23430" y="3870"/>
                  </a:lnTo>
                  <a:lnTo>
                    <a:pt x="16139" y="2946"/>
                  </a:lnTo>
                  <a:lnTo>
                    <a:pt x="1266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88a27bf6ea_0_204"/>
            <p:cNvSpPr/>
            <p:nvPr/>
          </p:nvSpPr>
          <p:spPr>
            <a:xfrm>
              <a:off x="3501450" y="2792775"/>
              <a:ext cx="595150" cy="844250"/>
            </a:xfrm>
            <a:custGeom>
              <a:avLst/>
              <a:gdLst/>
              <a:ahLst/>
              <a:cxnLst/>
              <a:rect l="l" t="t" r="r" b="b"/>
              <a:pathLst>
                <a:path w="23806" h="33770" extrusionOk="0">
                  <a:moveTo>
                    <a:pt x="14482" y="0"/>
                  </a:moveTo>
                  <a:lnTo>
                    <a:pt x="13125" y="1168"/>
                  </a:lnTo>
                  <a:cubicBezTo>
                    <a:pt x="13125" y="1168"/>
                    <a:pt x="16826" y="6628"/>
                    <a:pt x="15177" y="7724"/>
                  </a:cubicBezTo>
                  <a:cubicBezTo>
                    <a:pt x="13619" y="8759"/>
                    <a:pt x="12411" y="9173"/>
                    <a:pt x="11476" y="9173"/>
                  </a:cubicBezTo>
                  <a:cubicBezTo>
                    <a:pt x="7708" y="9173"/>
                    <a:pt x="8355" y="2452"/>
                    <a:pt x="8355" y="2452"/>
                  </a:cubicBezTo>
                  <a:lnTo>
                    <a:pt x="8355" y="2452"/>
                  </a:lnTo>
                  <a:lnTo>
                    <a:pt x="1344" y="3221"/>
                  </a:lnTo>
                  <a:lnTo>
                    <a:pt x="0" y="3665"/>
                  </a:lnTo>
                  <a:lnTo>
                    <a:pt x="2478" y="13286"/>
                  </a:lnTo>
                  <a:lnTo>
                    <a:pt x="5664" y="29765"/>
                  </a:lnTo>
                  <a:cubicBezTo>
                    <a:pt x="5664" y="29765"/>
                    <a:pt x="9612" y="32632"/>
                    <a:pt x="13691" y="33431"/>
                  </a:cubicBezTo>
                  <a:cubicBezTo>
                    <a:pt x="14988" y="33685"/>
                    <a:pt x="16199" y="33770"/>
                    <a:pt x="17238" y="33770"/>
                  </a:cubicBezTo>
                  <a:cubicBezTo>
                    <a:pt x="19315" y="33770"/>
                    <a:pt x="20702" y="33431"/>
                    <a:pt x="20702" y="33431"/>
                  </a:cubicBezTo>
                  <a:cubicBezTo>
                    <a:pt x="22621" y="30490"/>
                    <a:pt x="23805" y="17030"/>
                    <a:pt x="23805" y="17030"/>
                  </a:cubicBezTo>
                  <a:cubicBezTo>
                    <a:pt x="23805" y="5224"/>
                    <a:pt x="14482" y="0"/>
                    <a:pt x="1448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g88a27bf6ea_0_204"/>
            <p:cNvSpPr/>
            <p:nvPr/>
          </p:nvSpPr>
          <p:spPr>
            <a:xfrm>
              <a:off x="3682025" y="2757125"/>
              <a:ext cx="71450" cy="23625"/>
            </a:xfrm>
            <a:custGeom>
              <a:avLst/>
              <a:gdLst/>
              <a:ahLst/>
              <a:cxnLst/>
              <a:rect l="l" t="t" r="r" b="b"/>
              <a:pathLst>
                <a:path w="2858" h="945" extrusionOk="0">
                  <a:moveTo>
                    <a:pt x="2858" y="0"/>
                  </a:moveTo>
                  <a:cubicBezTo>
                    <a:pt x="2155" y="176"/>
                    <a:pt x="1518" y="225"/>
                    <a:pt x="1025" y="225"/>
                  </a:cubicBezTo>
                  <a:cubicBezTo>
                    <a:pt x="396" y="225"/>
                    <a:pt x="0" y="145"/>
                    <a:pt x="0" y="145"/>
                  </a:cubicBezTo>
                  <a:lnTo>
                    <a:pt x="0" y="145"/>
                  </a:lnTo>
                  <a:cubicBezTo>
                    <a:pt x="489" y="412"/>
                    <a:pt x="778" y="945"/>
                    <a:pt x="778" y="945"/>
                  </a:cubicBezTo>
                  <a:cubicBezTo>
                    <a:pt x="778" y="945"/>
                    <a:pt x="778" y="945"/>
                    <a:pt x="778" y="945"/>
                  </a:cubicBezTo>
                  <a:cubicBezTo>
                    <a:pt x="2068" y="767"/>
                    <a:pt x="2857" y="0"/>
                    <a:pt x="285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g88a27bf6ea_0_204"/>
            <p:cNvSpPr/>
            <p:nvPr/>
          </p:nvSpPr>
          <p:spPr>
            <a:xfrm>
              <a:off x="3511125" y="2638375"/>
              <a:ext cx="79475" cy="44500"/>
            </a:xfrm>
            <a:custGeom>
              <a:avLst/>
              <a:gdLst/>
              <a:ahLst/>
              <a:cxnLst/>
              <a:rect l="l" t="t" r="r" b="b"/>
              <a:pathLst>
                <a:path w="3179" h="1780" extrusionOk="0">
                  <a:moveTo>
                    <a:pt x="1245" y="0"/>
                  </a:moveTo>
                  <a:cubicBezTo>
                    <a:pt x="999" y="0"/>
                    <a:pt x="759" y="98"/>
                    <a:pt x="579" y="383"/>
                  </a:cubicBezTo>
                  <a:cubicBezTo>
                    <a:pt x="0" y="1298"/>
                    <a:pt x="3179" y="1779"/>
                    <a:pt x="3179" y="1779"/>
                  </a:cubicBezTo>
                  <a:lnTo>
                    <a:pt x="2361" y="480"/>
                  </a:lnTo>
                  <a:cubicBezTo>
                    <a:pt x="2361" y="480"/>
                    <a:pt x="1790" y="0"/>
                    <a:pt x="12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g88a27bf6ea_0_204"/>
            <p:cNvSpPr/>
            <p:nvPr/>
          </p:nvSpPr>
          <p:spPr>
            <a:xfrm>
              <a:off x="2677475" y="4955850"/>
              <a:ext cx="168900" cy="246200"/>
            </a:xfrm>
            <a:custGeom>
              <a:avLst/>
              <a:gdLst/>
              <a:ahLst/>
              <a:cxnLst/>
              <a:rect l="l" t="t" r="r" b="b"/>
              <a:pathLst>
                <a:path w="6756" h="9848" extrusionOk="0">
                  <a:moveTo>
                    <a:pt x="6755" y="0"/>
                  </a:moveTo>
                  <a:cubicBezTo>
                    <a:pt x="6755" y="0"/>
                    <a:pt x="5028" y="751"/>
                    <a:pt x="4578" y="1202"/>
                  </a:cubicBezTo>
                  <a:cubicBezTo>
                    <a:pt x="4128" y="1652"/>
                    <a:pt x="1" y="8781"/>
                    <a:pt x="526" y="9682"/>
                  </a:cubicBezTo>
                  <a:cubicBezTo>
                    <a:pt x="593" y="9798"/>
                    <a:pt x="720" y="9848"/>
                    <a:pt x="891" y="9848"/>
                  </a:cubicBezTo>
                  <a:cubicBezTo>
                    <a:pt x="2046" y="9848"/>
                    <a:pt x="5191" y="7525"/>
                    <a:pt x="5191" y="7525"/>
                  </a:cubicBezTo>
                  <a:lnTo>
                    <a:pt x="5191" y="7525"/>
                  </a:lnTo>
                  <a:cubicBezTo>
                    <a:pt x="5191" y="7525"/>
                    <a:pt x="5125" y="7538"/>
                    <a:pt x="5024" y="7538"/>
                  </a:cubicBezTo>
                  <a:cubicBezTo>
                    <a:pt x="4396" y="7538"/>
                    <a:pt x="2421" y="7051"/>
                    <a:pt x="675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g88a27bf6ea_0_204"/>
            <p:cNvSpPr/>
            <p:nvPr/>
          </p:nvSpPr>
          <p:spPr>
            <a:xfrm>
              <a:off x="3639875" y="5191550"/>
              <a:ext cx="104625" cy="284350"/>
            </a:xfrm>
            <a:custGeom>
              <a:avLst/>
              <a:gdLst/>
              <a:ahLst/>
              <a:cxnLst/>
              <a:rect l="l" t="t" r="r" b="b"/>
              <a:pathLst>
                <a:path w="4185" h="11374" extrusionOk="0">
                  <a:moveTo>
                    <a:pt x="1943" y="1"/>
                  </a:moveTo>
                  <a:cubicBezTo>
                    <a:pt x="1943" y="1"/>
                    <a:pt x="717" y="1326"/>
                    <a:pt x="529" y="1934"/>
                  </a:cubicBezTo>
                  <a:cubicBezTo>
                    <a:pt x="339" y="2542"/>
                    <a:pt x="1" y="10774"/>
                    <a:pt x="885" y="11327"/>
                  </a:cubicBezTo>
                  <a:cubicBezTo>
                    <a:pt x="936" y="11358"/>
                    <a:pt x="991" y="11373"/>
                    <a:pt x="1051" y="11373"/>
                  </a:cubicBezTo>
                  <a:cubicBezTo>
                    <a:pt x="2038" y="11373"/>
                    <a:pt x="4185" y="7338"/>
                    <a:pt x="4185" y="7338"/>
                  </a:cubicBezTo>
                  <a:lnTo>
                    <a:pt x="4185" y="7338"/>
                  </a:lnTo>
                  <a:cubicBezTo>
                    <a:pt x="4185" y="7338"/>
                    <a:pt x="3887" y="7570"/>
                    <a:pt x="3505" y="7570"/>
                  </a:cubicBezTo>
                  <a:cubicBezTo>
                    <a:pt x="2695" y="7570"/>
                    <a:pt x="1504" y="6527"/>
                    <a:pt x="1943" y="20"/>
                  </a:cubicBezTo>
                  <a:lnTo>
                    <a:pt x="194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6" name="Google Shape;1316;g88a27bf6ea_0_204"/>
          <p:cNvSpPr/>
          <p:nvPr/>
        </p:nvSpPr>
        <p:spPr>
          <a:xfrm>
            <a:off x="6658650" y="2403845"/>
            <a:ext cx="1460700" cy="405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300">
                <a:solidFill>
                  <a:schemeClr val="lt1"/>
                </a:solidFill>
                <a:latin typeface="Fira Sans Condensed Black"/>
                <a:ea typeface="Fira Sans Condensed Black"/>
                <a:cs typeface="Fira Sans Condensed Black"/>
                <a:sym typeface="Fira Sans Condensed Black"/>
              </a:rPr>
              <a:t>Precision at k for all three models</a:t>
            </a:r>
            <a:endParaRPr sz="1300" b="0" i="0" u="none" strike="noStrike" cap="none">
              <a:solidFill>
                <a:schemeClr val="lt1"/>
              </a:solidFill>
              <a:latin typeface="Fira Sans Condensed Black"/>
              <a:ea typeface="Fira Sans Condensed Black"/>
              <a:cs typeface="Fira Sans Condensed Black"/>
              <a:sym typeface="Fira Sans Condensed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g88a27bf6ea_0_134"/>
          <p:cNvSpPr txBox="1">
            <a:spLocks noGrp="1"/>
          </p:cNvSpPr>
          <p:nvPr>
            <p:ph type="title" idx="8"/>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3000"/>
              <a:buFont typeface="Arial"/>
              <a:buNone/>
            </a:pPr>
            <a:r>
              <a:rPr lang="en"/>
              <a:t>Comparing our results</a:t>
            </a:r>
            <a:endParaRPr/>
          </a:p>
        </p:txBody>
      </p:sp>
      <p:sp>
        <p:nvSpPr>
          <p:cNvPr id="1322" name="Google Shape;1322;g88a27bf6ea_0_134"/>
          <p:cNvSpPr/>
          <p:nvPr/>
        </p:nvSpPr>
        <p:spPr>
          <a:xfrm>
            <a:off x="501100" y="1933450"/>
            <a:ext cx="2220600" cy="62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lt1"/>
                </a:solidFill>
                <a:latin typeface="Fira Sans Condensed Black"/>
                <a:ea typeface="Fira Sans Condensed Black"/>
                <a:cs typeface="Fira Sans Condensed Black"/>
                <a:sym typeface="Fira Sans Condensed Black"/>
              </a:rPr>
              <a:t>Similar products based on collaborative filtering</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323" name="Google Shape;1323;g88a27bf6ea_0_134"/>
          <p:cNvSpPr/>
          <p:nvPr/>
        </p:nvSpPr>
        <p:spPr>
          <a:xfrm>
            <a:off x="3125025" y="1915825"/>
            <a:ext cx="2220600" cy="6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lt1"/>
                </a:solidFill>
                <a:latin typeface="Fira Sans Condensed Black"/>
                <a:ea typeface="Fira Sans Condensed Black"/>
                <a:cs typeface="Fira Sans Condensed Black"/>
                <a:sym typeface="Fira Sans Condensed Black"/>
              </a:rPr>
              <a:t>Similar products based on hybrid method with user/item features</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324" name="Google Shape;1324;g88a27bf6ea_0_134"/>
          <p:cNvSpPr txBox="1"/>
          <p:nvPr/>
        </p:nvSpPr>
        <p:spPr>
          <a:xfrm>
            <a:off x="3103425" y="2625150"/>
            <a:ext cx="2263800" cy="156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a:solidFill>
                  <a:schemeClr val="dk2"/>
                </a:solidFill>
                <a:latin typeface="Avenir"/>
                <a:ea typeface="Avenir"/>
                <a:cs typeface="Avenir"/>
                <a:sym typeface="Avenir"/>
              </a:rPr>
              <a:t>‘12 G. Protein Bar Coffee Chocolate',</a:t>
            </a:r>
            <a:endParaRPr sz="1100">
              <a:solidFill>
                <a:schemeClr val="dk2"/>
              </a:solidFill>
              <a:latin typeface="Avenir"/>
              <a:ea typeface="Avenir"/>
              <a:cs typeface="Avenir"/>
              <a:sym typeface="Avenir"/>
            </a:endParaRPr>
          </a:p>
          <a:p>
            <a:pPr marL="0" marR="0" lvl="0" indent="0" algn="l" rtl="0">
              <a:lnSpc>
                <a:spcPct val="100000"/>
              </a:lnSpc>
              <a:spcBef>
                <a:spcPts val="0"/>
              </a:spcBef>
              <a:spcAft>
                <a:spcPts val="0"/>
              </a:spcAft>
              <a:buNone/>
            </a:pPr>
            <a:r>
              <a:rPr lang="en" sz="1100">
                <a:solidFill>
                  <a:schemeClr val="dk2"/>
                </a:solidFill>
                <a:latin typeface="Avenir"/>
                <a:ea typeface="Avenir"/>
                <a:cs typeface="Avenir"/>
                <a:sym typeface="Avenir"/>
              </a:rPr>
              <a:t> 'Eye Makeup Remover Pads With Kiwi Extract No Fragrance Added',</a:t>
            </a:r>
            <a:endParaRPr sz="1100">
              <a:solidFill>
                <a:schemeClr val="dk2"/>
              </a:solidFill>
              <a:latin typeface="Avenir"/>
              <a:ea typeface="Avenir"/>
              <a:cs typeface="Avenir"/>
              <a:sym typeface="Avenir"/>
            </a:endParaRPr>
          </a:p>
          <a:p>
            <a:pPr marL="0" marR="0" lvl="0" indent="0" algn="l" rtl="0">
              <a:lnSpc>
                <a:spcPct val="100000"/>
              </a:lnSpc>
              <a:spcBef>
                <a:spcPts val="0"/>
              </a:spcBef>
              <a:spcAft>
                <a:spcPts val="0"/>
              </a:spcAft>
              <a:buNone/>
            </a:pPr>
            <a:r>
              <a:rPr lang="en" sz="1100">
                <a:solidFill>
                  <a:schemeClr val="dk2"/>
                </a:solidFill>
                <a:latin typeface="Avenir"/>
                <a:ea typeface="Avenir"/>
                <a:cs typeface="Avenir"/>
                <a:sym typeface="Avenir"/>
              </a:rPr>
              <a:t> 'PM Sleep Aid Plus Pain Relief',</a:t>
            </a:r>
            <a:endParaRPr sz="1100">
              <a:solidFill>
                <a:schemeClr val="dk2"/>
              </a:solidFill>
              <a:latin typeface="Avenir"/>
              <a:ea typeface="Avenir"/>
              <a:cs typeface="Avenir"/>
              <a:sym typeface="Avenir"/>
            </a:endParaRPr>
          </a:p>
          <a:p>
            <a:pPr marL="0" marR="0" lvl="0" indent="0" algn="l" rtl="0">
              <a:lnSpc>
                <a:spcPct val="100000"/>
              </a:lnSpc>
              <a:spcBef>
                <a:spcPts val="0"/>
              </a:spcBef>
              <a:spcAft>
                <a:spcPts val="0"/>
              </a:spcAft>
              <a:buNone/>
            </a:pPr>
            <a:r>
              <a:rPr lang="en" sz="1100">
                <a:solidFill>
                  <a:schemeClr val="dk2"/>
                </a:solidFill>
                <a:latin typeface="Avenir"/>
                <a:ea typeface="Avenir"/>
                <a:cs typeface="Avenir"/>
                <a:sym typeface="Avenir"/>
              </a:rPr>
              <a:t> 'Soft White Halogen 72 Watt Double Life Light Bulb',</a:t>
            </a:r>
            <a:endParaRPr sz="1100">
              <a:solidFill>
                <a:schemeClr val="dk2"/>
              </a:solidFill>
              <a:latin typeface="Avenir"/>
              <a:ea typeface="Avenir"/>
              <a:cs typeface="Avenir"/>
              <a:sym typeface="Avenir"/>
            </a:endParaRPr>
          </a:p>
          <a:p>
            <a:pPr marL="0" marR="0" lvl="0" indent="0" algn="l" rtl="0">
              <a:lnSpc>
                <a:spcPct val="100000"/>
              </a:lnSpc>
              <a:spcBef>
                <a:spcPts val="0"/>
              </a:spcBef>
              <a:spcAft>
                <a:spcPts val="0"/>
              </a:spcAft>
              <a:buNone/>
            </a:pPr>
            <a:r>
              <a:rPr lang="en" sz="1100">
                <a:solidFill>
                  <a:schemeClr val="dk2"/>
                </a:solidFill>
                <a:latin typeface="Avenir"/>
                <a:ea typeface="Avenir"/>
                <a:cs typeface="Avenir"/>
                <a:sym typeface="Avenir"/>
              </a:rPr>
              <a:t> 'Exfoliating Hydro Gloves 1 pair'</a:t>
            </a:r>
            <a:endParaRPr sz="1100">
              <a:solidFill>
                <a:schemeClr val="dk2"/>
              </a:solidFill>
              <a:latin typeface="Avenir"/>
              <a:ea typeface="Avenir"/>
              <a:cs typeface="Avenir"/>
              <a:sym typeface="Avenir"/>
            </a:endParaRPr>
          </a:p>
        </p:txBody>
      </p:sp>
      <p:sp>
        <p:nvSpPr>
          <p:cNvPr id="1325" name="Google Shape;1325;g88a27bf6ea_0_134"/>
          <p:cNvSpPr txBox="1"/>
          <p:nvPr/>
        </p:nvSpPr>
        <p:spPr>
          <a:xfrm>
            <a:off x="497325" y="2560550"/>
            <a:ext cx="22206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2"/>
                </a:solidFill>
                <a:latin typeface="Avenir"/>
                <a:ea typeface="Avenir"/>
                <a:cs typeface="Avenir"/>
                <a:sym typeface="Avenir"/>
              </a:rPr>
              <a:t>'Organic Cream Cheese Bar',</a:t>
            </a:r>
            <a:endParaRPr sz="1100">
              <a:solidFill>
                <a:schemeClr val="dk2"/>
              </a:solidFill>
              <a:latin typeface="Avenir"/>
              <a:ea typeface="Avenir"/>
              <a:cs typeface="Avenir"/>
              <a:sym typeface="Avenir"/>
            </a:endParaRPr>
          </a:p>
          <a:p>
            <a:pPr marL="0" lvl="0" indent="0" algn="l" rtl="0">
              <a:lnSpc>
                <a:spcPct val="115000"/>
              </a:lnSpc>
              <a:spcBef>
                <a:spcPts val="0"/>
              </a:spcBef>
              <a:spcAft>
                <a:spcPts val="0"/>
              </a:spcAft>
              <a:buClr>
                <a:schemeClr val="dk1"/>
              </a:buClr>
              <a:buSzPts val="1100"/>
              <a:buFont typeface="Arial"/>
              <a:buNone/>
            </a:pPr>
            <a:r>
              <a:rPr lang="en" sz="1100">
                <a:solidFill>
                  <a:schemeClr val="dk2"/>
                </a:solidFill>
                <a:latin typeface="Avenir"/>
                <a:ea typeface="Avenir"/>
                <a:cs typeface="Avenir"/>
                <a:sym typeface="Avenir"/>
              </a:rPr>
              <a:t> 'Baby Food Blueberry, Parsnip &amp; Buckwheat Stage 2',</a:t>
            </a:r>
            <a:endParaRPr sz="1100">
              <a:solidFill>
                <a:schemeClr val="dk2"/>
              </a:solidFill>
              <a:latin typeface="Avenir"/>
              <a:ea typeface="Avenir"/>
              <a:cs typeface="Avenir"/>
              <a:sym typeface="Avenir"/>
            </a:endParaRPr>
          </a:p>
          <a:p>
            <a:pPr marL="0" lvl="0" indent="0" algn="l" rtl="0">
              <a:lnSpc>
                <a:spcPct val="115000"/>
              </a:lnSpc>
              <a:spcBef>
                <a:spcPts val="0"/>
              </a:spcBef>
              <a:spcAft>
                <a:spcPts val="0"/>
              </a:spcAft>
              <a:buClr>
                <a:schemeClr val="dk1"/>
              </a:buClr>
              <a:buSzPts val="1100"/>
              <a:buFont typeface="Arial"/>
              <a:buNone/>
            </a:pPr>
            <a:r>
              <a:rPr lang="en" sz="1100">
                <a:solidFill>
                  <a:schemeClr val="dk2"/>
                </a:solidFill>
                <a:latin typeface="Avenir"/>
                <a:ea typeface="Avenir"/>
                <a:cs typeface="Avenir"/>
                <a:sym typeface="Avenir"/>
              </a:rPr>
              <a:t> 'Women Over 55 Multivitamin',</a:t>
            </a:r>
            <a:endParaRPr sz="1100">
              <a:solidFill>
                <a:schemeClr val="dk2"/>
              </a:solidFill>
              <a:latin typeface="Avenir"/>
              <a:ea typeface="Avenir"/>
              <a:cs typeface="Avenir"/>
              <a:sym typeface="Avenir"/>
            </a:endParaRPr>
          </a:p>
          <a:p>
            <a:pPr marL="0" lvl="0" indent="0" algn="l" rtl="0">
              <a:lnSpc>
                <a:spcPct val="115000"/>
              </a:lnSpc>
              <a:spcBef>
                <a:spcPts val="0"/>
              </a:spcBef>
              <a:spcAft>
                <a:spcPts val="0"/>
              </a:spcAft>
              <a:buClr>
                <a:schemeClr val="dk1"/>
              </a:buClr>
              <a:buSzPts val="1100"/>
              <a:buFont typeface="Arial"/>
              <a:buNone/>
            </a:pPr>
            <a:r>
              <a:rPr lang="en" sz="1100">
                <a:solidFill>
                  <a:schemeClr val="dk2"/>
                </a:solidFill>
                <a:latin typeface="Avenir"/>
                <a:ea typeface="Avenir"/>
                <a:cs typeface="Avenir"/>
                <a:sym typeface="Avenir"/>
              </a:rPr>
              <a:t> 'Quinoa Cereal Honey Almond',</a:t>
            </a:r>
            <a:endParaRPr sz="1100">
              <a:solidFill>
                <a:schemeClr val="dk2"/>
              </a:solidFill>
              <a:latin typeface="Avenir"/>
              <a:ea typeface="Avenir"/>
              <a:cs typeface="Avenir"/>
              <a:sym typeface="Avenir"/>
            </a:endParaRPr>
          </a:p>
          <a:p>
            <a:pPr marL="0" lvl="0" indent="0" algn="l" rtl="0">
              <a:lnSpc>
                <a:spcPct val="115000"/>
              </a:lnSpc>
              <a:spcBef>
                <a:spcPts val="0"/>
              </a:spcBef>
              <a:spcAft>
                <a:spcPts val="0"/>
              </a:spcAft>
              <a:buClr>
                <a:schemeClr val="dk1"/>
              </a:buClr>
              <a:buSzPts val="1100"/>
              <a:buFont typeface="Arial"/>
              <a:buNone/>
            </a:pPr>
            <a:r>
              <a:rPr lang="en" sz="1100">
                <a:solidFill>
                  <a:schemeClr val="dk2"/>
                </a:solidFill>
                <a:latin typeface="Avenir"/>
                <a:ea typeface="Avenir"/>
                <a:cs typeface="Avenir"/>
                <a:sym typeface="Avenir"/>
              </a:rPr>
              <a:t> 'Balsamic Soy Ginger Sauce',</a:t>
            </a:r>
            <a:endParaRPr sz="1100">
              <a:solidFill>
                <a:schemeClr val="dk2"/>
              </a:solidFill>
              <a:latin typeface="Avenir"/>
              <a:ea typeface="Avenir"/>
              <a:cs typeface="Avenir"/>
              <a:sym typeface="Avenir"/>
            </a:endParaRPr>
          </a:p>
        </p:txBody>
      </p:sp>
      <p:sp>
        <p:nvSpPr>
          <p:cNvPr id="1326" name="Google Shape;1326;g88a27bf6ea_0_134"/>
          <p:cNvSpPr txBox="1"/>
          <p:nvPr/>
        </p:nvSpPr>
        <p:spPr>
          <a:xfrm>
            <a:off x="5572436" y="2608050"/>
            <a:ext cx="2525100" cy="8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Avenir"/>
                <a:ea typeface="Avenir"/>
                <a:cs typeface="Avenir"/>
                <a:sym typeface="Avenir"/>
              </a:rPr>
              <a:t>Proactive Health Sensitive Stomach Cat Food</a:t>
            </a:r>
            <a:endParaRPr sz="1100">
              <a:solidFill>
                <a:schemeClr val="dk2"/>
              </a:solidFill>
              <a:latin typeface="Avenir"/>
              <a:ea typeface="Avenir"/>
              <a:cs typeface="Avenir"/>
              <a:sym typeface="Avenir"/>
            </a:endParaRPr>
          </a:p>
          <a:p>
            <a:pPr marL="0" lvl="0" indent="0" algn="l" rtl="0">
              <a:spcBef>
                <a:spcPts val="0"/>
              </a:spcBef>
              <a:spcAft>
                <a:spcPts val="0"/>
              </a:spcAft>
              <a:buNone/>
            </a:pPr>
            <a:r>
              <a:rPr lang="en" sz="1100">
                <a:solidFill>
                  <a:schemeClr val="dk2"/>
                </a:solidFill>
                <a:latin typeface="Avenir"/>
                <a:ea typeface="Avenir"/>
                <a:cs typeface="Avenir"/>
                <a:sym typeface="Avenir"/>
              </a:rPr>
              <a:t>Whisk Broom with Dust Pan</a:t>
            </a:r>
            <a:endParaRPr sz="1100">
              <a:solidFill>
                <a:schemeClr val="dk2"/>
              </a:solidFill>
              <a:latin typeface="Avenir"/>
              <a:ea typeface="Avenir"/>
              <a:cs typeface="Avenir"/>
              <a:sym typeface="Avenir"/>
            </a:endParaRPr>
          </a:p>
          <a:p>
            <a:pPr marL="0" lvl="0" indent="0" algn="l" rtl="0">
              <a:spcBef>
                <a:spcPts val="0"/>
              </a:spcBef>
              <a:spcAft>
                <a:spcPts val="0"/>
              </a:spcAft>
              <a:buNone/>
            </a:pPr>
            <a:r>
              <a:rPr lang="en" sz="1100">
                <a:solidFill>
                  <a:schemeClr val="dk2"/>
                </a:solidFill>
                <a:latin typeface="Avenir"/>
                <a:ea typeface="Avenir"/>
                <a:cs typeface="Avenir"/>
                <a:sym typeface="Avenir"/>
              </a:rPr>
              <a:t>Gold Temptation Refreshing Shower Gel</a:t>
            </a:r>
            <a:endParaRPr sz="1100">
              <a:solidFill>
                <a:schemeClr val="dk2"/>
              </a:solidFill>
              <a:latin typeface="Avenir"/>
              <a:ea typeface="Avenir"/>
              <a:cs typeface="Avenir"/>
              <a:sym typeface="Avenir"/>
            </a:endParaRPr>
          </a:p>
          <a:p>
            <a:pPr marL="0" lvl="0" indent="0" algn="l" rtl="0">
              <a:spcBef>
                <a:spcPts val="0"/>
              </a:spcBef>
              <a:spcAft>
                <a:spcPts val="0"/>
              </a:spcAft>
              <a:buNone/>
            </a:pPr>
            <a:r>
              <a:rPr lang="en" sz="1100">
                <a:solidFill>
                  <a:schemeClr val="dk2"/>
                </a:solidFill>
                <a:latin typeface="Avenir"/>
                <a:ea typeface="Avenir"/>
                <a:cs typeface="Avenir"/>
                <a:sym typeface="Avenir"/>
              </a:rPr>
              <a:t>Himalayan Pink Salt Liquid Hand Soap</a:t>
            </a:r>
            <a:endParaRPr sz="1100">
              <a:solidFill>
                <a:schemeClr val="dk2"/>
              </a:solidFill>
              <a:latin typeface="Avenir"/>
              <a:ea typeface="Avenir"/>
              <a:cs typeface="Avenir"/>
              <a:sym typeface="Avenir"/>
            </a:endParaRPr>
          </a:p>
        </p:txBody>
      </p:sp>
      <p:sp>
        <p:nvSpPr>
          <p:cNvPr id="1327" name="Google Shape;1327;g88a27bf6ea_0_134"/>
          <p:cNvSpPr/>
          <p:nvPr/>
        </p:nvSpPr>
        <p:spPr>
          <a:xfrm>
            <a:off x="5499900" y="1915825"/>
            <a:ext cx="2547900" cy="64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lt1"/>
                </a:solidFill>
                <a:latin typeface="Fira Sans Condensed Black"/>
                <a:ea typeface="Fira Sans Condensed Black"/>
                <a:cs typeface="Fira Sans Condensed Black"/>
                <a:sym typeface="Fira Sans Condensed Black"/>
              </a:rPr>
              <a:t>Similar products based on Word2Vec model</a:t>
            </a:r>
            <a:endParaRPr sz="1400" b="0" i="0" u="none" strike="noStrike" cap="none">
              <a:solidFill>
                <a:schemeClr val="lt1"/>
              </a:solidFill>
              <a:latin typeface="Fira Sans Condensed Black"/>
              <a:ea typeface="Fira Sans Condensed Black"/>
              <a:cs typeface="Fira Sans Condensed Black"/>
              <a:sym typeface="Fira Sans Condensed Black"/>
            </a:endParaRPr>
          </a:p>
        </p:txBody>
      </p:sp>
      <p:sp>
        <p:nvSpPr>
          <p:cNvPr id="1328" name="Google Shape;1328;g88a27bf6ea_0_134"/>
          <p:cNvSpPr txBox="1"/>
          <p:nvPr/>
        </p:nvSpPr>
        <p:spPr>
          <a:xfrm>
            <a:off x="677625" y="956800"/>
            <a:ext cx="7370100" cy="97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900">
                <a:solidFill>
                  <a:schemeClr val="accent1"/>
                </a:solidFill>
                <a:latin typeface="Fira Sans Condensed Black"/>
                <a:ea typeface="Fira Sans Condensed Black"/>
                <a:cs typeface="Fira Sans Condensed Black"/>
                <a:sym typeface="Fira Sans Condensed Black"/>
              </a:rPr>
              <a:t>Toilet Paper is most similar to...</a:t>
            </a:r>
            <a:endParaRPr sz="1900">
              <a:solidFill>
                <a:schemeClr val="accent1"/>
              </a:solidFill>
              <a:latin typeface="Fira Sans Condensed Black"/>
              <a:ea typeface="Fira Sans Condensed Black"/>
              <a:cs typeface="Fira Sans Condensed Black"/>
              <a:sym typeface="Fira Sans Condensed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g89a1a1a614_0_0"/>
          <p:cNvSpPr txBox="1">
            <a:spLocks noGrp="1"/>
          </p:cNvSpPr>
          <p:nvPr>
            <p:ph type="body" idx="1"/>
          </p:nvPr>
        </p:nvSpPr>
        <p:spPr>
          <a:xfrm>
            <a:off x="1787550" y="1385675"/>
            <a:ext cx="5041500" cy="3166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2"/>
              </a:buClr>
              <a:buSzPts val="1400"/>
              <a:buChar char="●"/>
            </a:pPr>
            <a:r>
              <a:rPr lang="en">
                <a:solidFill>
                  <a:schemeClr val="dk2"/>
                </a:solidFill>
              </a:rPr>
              <a:t>We’ve uncovered that there are definite patterns that emerge in the Instacart dataset, such as:</a:t>
            </a:r>
            <a:endParaRPr>
              <a:solidFill>
                <a:schemeClr val="dk2"/>
              </a:solidFill>
            </a:endParaRPr>
          </a:p>
          <a:p>
            <a:pPr marL="914400" lvl="1" indent="-317500" algn="l" rtl="0">
              <a:lnSpc>
                <a:spcPct val="100000"/>
              </a:lnSpc>
              <a:spcBef>
                <a:spcPts val="0"/>
              </a:spcBef>
              <a:spcAft>
                <a:spcPts val="0"/>
              </a:spcAft>
              <a:buClr>
                <a:schemeClr val="dk2"/>
              </a:buClr>
              <a:buSzPts val="1400"/>
              <a:buChar char="○"/>
            </a:pPr>
            <a:r>
              <a:rPr lang="en">
                <a:solidFill>
                  <a:schemeClr val="dk2"/>
                </a:solidFill>
              </a:rPr>
              <a:t>Orders peak on Saturday evenings and Sunday mornings- good time to restock or launch new products?</a:t>
            </a:r>
            <a:endParaRPr>
              <a:solidFill>
                <a:schemeClr val="dk2"/>
              </a:solidFill>
            </a:endParaRPr>
          </a:p>
          <a:p>
            <a:pPr marL="914400" lvl="1" indent="-317500" algn="l" rtl="0">
              <a:lnSpc>
                <a:spcPct val="100000"/>
              </a:lnSpc>
              <a:spcBef>
                <a:spcPts val="0"/>
              </a:spcBef>
              <a:spcAft>
                <a:spcPts val="0"/>
              </a:spcAft>
              <a:buClr>
                <a:schemeClr val="dk2"/>
              </a:buClr>
              <a:buSzPts val="1400"/>
              <a:buChar char="○"/>
            </a:pPr>
            <a:r>
              <a:rPr lang="en">
                <a:solidFill>
                  <a:schemeClr val="dk2"/>
                </a:solidFill>
              </a:rPr>
              <a:t>Marketing campaigns can be targeted to customers based on the cluster they are in to enhance success</a:t>
            </a:r>
            <a:endParaRPr>
              <a:solidFill>
                <a:schemeClr val="dk2"/>
              </a:solidFill>
            </a:endParaRPr>
          </a:p>
          <a:p>
            <a:pPr marL="457200" lvl="0" indent="-317500" algn="l" rtl="0">
              <a:lnSpc>
                <a:spcPct val="100000"/>
              </a:lnSpc>
              <a:spcBef>
                <a:spcPts val="0"/>
              </a:spcBef>
              <a:spcAft>
                <a:spcPts val="0"/>
              </a:spcAft>
              <a:buClr>
                <a:schemeClr val="dk2"/>
              </a:buClr>
              <a:buSzPts val="1400"/>
              <a:buChar char="●"/>
            </a:pPr>
            <a:r>
              <a:rPr lang="en">
                <a:solidFill>
                  <a:schemeClr val="dk2"/>
                </a:solidFill>
              </a:rPr>
              <a:t>Relationships found in market basket analysis can help to further refine recommendation systems</a:t>
            </a:r>
            <a:endParaRPr>
              <a:solidFill>
                <a:schemeClr val="dk2"/>
              </a:solidFill>
            </a:endParaRPr>
          </a:p>
          <a:p>
            <a:pPr marL="914400" lvl="1" indent="-317500" algn="l" rtl="0">
              <a:lnSpc>
                <a:spcPct val="100000"/>
              </a:lnSpc>
              <a:spcBef>
                <a:spcPts val="0"/>
              </a:spcBef>
              <a:spcAft>
                <a:spcPts val="0"/>
              </a:spcAft>
              <a:buClr>
                <a:schemeClr val="dk2"/>
              </a:buClr>
              <a:buSzPts val="1400"/>
              <a:buChar char="○"/>
            </a:pPr>
            <a:r>
              <a:rPr lang="en">
                <a:solidFill>
                  <a:schemeClr val="dk2"/>
                </a:solidFill>
              </a:rPr>
              <a:t>Some relationships have already been incorporated naturally, such as ‘Organic Fuji Apples’ being recommended as a similar product to ‘Bananas’ in the Word2Vec model</a:t>
            </a:r>
            <a:endParaRPr>
              <a:solidFill>
                <a:schemeClr val="dk2"/>
              </a:solidFill>
            </a:endParaRPr>
          </a:p>
        </p:txBody>
      </p:sp>
      <p:sp>
        <p:nvSpPr>
          <p:cNvPr id="1334" name="Google Shape;1334;g89a1a1a614_0_0"/>
          <p:cNvSpPr txBox="1">
            <a:spLocks noGrp="1"/>
          </p:cNvSpPr>
          <p:nvPr>
            <p:ph type="title"/>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Conclusion</a:t>
            </a:r>
            <a:endParaRPr/>
          </a:p>
        </p:txBody>
      </p:sp>
      <p:grpSp>
        <p:nvGrpSpPr>
          <p:cNvPr id="1335" name="Google Shape;1335;g89a1a1a614_0_0"/>
          <p:cNvGrpSpPr/>
          <p:nvPr/>
        </p:nvGrpSpPr>
        <p:grpSpPr>
          <a:xfrm>
            <a:off x="6828972" y="1161597"/>
            <a:ext cx="2030357" cy="3390868"/>
            <a:chOff x="12254150" y="958500"/>
            <a:chExt cx="1514175" cy="2528800"/>
          </a:xfrm>
        </p:grpSpPr>
        <p:sp>
          <p:nvSpPr>
            <p:cNvPr id="1336" name="Google Shape;1336;g89a1a1a614_0_0"/>
            <p:cNvSpPr/>
            <p:nvPr/>
          </p:nvSpPr>
          <p:spPr>
            <a:xfrm>
              <a:off x="12968325" y="2528975"/>
              <a:ext cx="800000" cy="464500"/>
            </a:xfrm>
            <a:custGeom>
              <a:avLst/>
              <a:gdLst/>
              <a:ahLst/>
              <a:cxnLst/>
              <a:rect l="l" t="t" r="r" b="b"/>
              <a:pathLst>
                <a:path w="32000" h="18580" extrusionOk="0">
                  <a:moveTo>
                    <a:pt x="6451" y="1"/>
                  </a:moveTo>
                  <a:lnTo>
                    <a:pt x="0" y="4542"/>
                  </a:lnTo>
                  <a:lnTo>
                    <a:pt x="1344" y="8940"/>
                  </a:lnTo>
                  <a:cubicBezTo>
                    <a:pt x="2281" y="12010"/>
                    <a:pt x="3441" y="15369"/>
                    <a:pt x="6235" y="16949"/>
                  </a:cubicBezTo>
                  <a:cubicBezTo>
                    <a:pt x="7414" y="17617"/>
                    <a:pt x="8722" y="17871"/>
                    <a:pt x="10069" y="17871"/>
                  </a:cubicBezTo>
                  <a:cubicBezTo>
                    <a:pt x="11815" y="17871"/>
                    <a:pt x="13625" y="17443"/>
                    <a:pt x="15305" y="16931"/>
                  </a:cubicBezTo>
                  <a:cubicBezTo>
                    <a:pt x="16006" y="16719"/>
                    <a:pt x="25399" y="13309"/>
                    <a:pt x="25848" y="12336"/>
                  </a:cubicBezTo>
                  <a:lnTo>
                    <a:pt x="28083" y="13883"/>
                  </a:lnTo>
                  <a:cubicBezTo>
                    <a:pt x="28338" y="14059"/>
                    <a:pt x="28534" y="14307"/>
                    <a:pt x="28648" y="14595"/>
                  </a:cubicBezTo>
                  <a:cubicBezTo>
                    <a:pt x="29088" y="15709"/>
                    <a:pt x="30370" y="18580"/>
                    <a:pt x="31884" y="18580"/>
                  </a:cubicBezTo>
                  <a:cubicBezTo>
                    <a:pt x="31901" y="18580"/>
                    <a:pt x="31919" y="18579"/>
                    <a:pt x="31937" y="18578"/>
                  </a:cubicBezTo>
                  <a:cubicBezTo>
                    <a:pt x="32000" y="16343"/>
                    <a:pt x="27720" y="7597"/>
                    <a:pt x="27720" y="7597"/>
                  </a:cubicBezTo>
                  <a:lnTo>
                    <a:pt x="24373" y="9232"/>
                  </a:lnTo>
                  <a:cubicBezTo>
                    <a:pt x="21619" y="10275"/>
                    <a:pt x="18833" y="11316"/>
                    <a:pt x="15921" y="11816"/>
                  </a:cubicBezTo>
                  <a:cubicBezTo>
                    <a:pt x="15005" y="11973"/>
                    <a:pt x="13922" y="12137"/>
                    <a:pt x="12847" y="12137"/>
                  </a:cubicBezTo>
                  <a:cubicBezTo>
                    <a:pt x="11411" y="12137"/>
                    <a:pt x="9991" y="11846"/>
                    <a:pt x="9008" y="10860"/>
                  </a:cubicBezTo>
                  <a:cubicBezTo>
                    <a:pt x="8502" y="10353"/>
                    <a:pt x="8227" y="9658"/>
                    <a:pt x="8048" y="8964"/>
                  </a:cubicBezTo>
                  <a:cubicBezTo>
                    <a:pt x="7290" y="6012"/>
                    <a:pt x="6685" y="3061"/>
                    <a:pt x="645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g89a1a1a614_0_0"/>
            <p:cNvSpPr/>
            <p:nvPr/>
          </p:nvSpPr>
          <p:spPr>
            <a:xfrm>
              <a:off x="13613750" y="2718900"/>
              <a:ext cx="154550" cy="274550"/>
            </a:xfrm>
            <a:custGeom>
              <a:avLst/>
              <a:gdLst/>
              <a:ahLst/>
              <a:cxnLst/>
              <a:rect l="l" t="t" r="r" b="b"/>
              <a:pathLst>
                <a:path w="6182" h="10982" extrusionOk="0">
                  <a:moveTo>
                    <a:pt x="1903" y="0"/>
                  </a:moveTo>
                  <a:lnTo>
                    <a:pt x="0" y="969"/>
                  </a:lnTo>
                  <a:cubicBezTo>
                    <a:pt x="391" y="1409"/>
                    <a:pt x="863" y="1775"/>
                    <a:pt x="1393" y="2030"/>
                  </a:cubicBezTo>
                  <a:cubicBezTo>
                    <a:pt x="1492" y="2077"/>
                    <a:pt x="1595" y="2123"/>
                    <a:pt x="1669" y="2204"/>
                  </a:cubicBezTo>
                  <a:cubicBezTo>
                    <a:pt x="1751" y="2294"/>
                    <a:pt x="1785" y="2417"/>
                    <a:pt x="1819" y="2535"/>
                  </a:cubicBezTo>
                  <a:cubicBezTo>
                    <a:pt x="2172" y="3762"/>
                    <a:pt x="2694" y="4934"/>
                    <a:pt x="3370" y="6016"/>
                  </a:cubicBezTo>
                  <a:cubicBezTo>
                    <a:pt x="3433" y="6118"/>
                    <a:pt x="3498" y="6222"/>
                    <a:pt x="3514" y="6341"/>
                  </a:cubicBezTo>
                  <a:cubicBezTo>
                    <a:pt x="3530" y="6453"/>
                    <a:pt x="3497" y="6566"/>
                    <a:pt x="3469" y="6675"/>
                  </a:cubicBezTo>
                  <a:cubicBezTo>
                    <a:pt x="3358" y="7088"/>
                    <a:pt x="3280" y="7510"/>
                    <a:pt x="3235" y="7935"/>
                  </a:cubicBezTo>
                  <a:cubicBezTo>
                    <a:pt x="3844" y="9233"/>
                    <a:pt x="4884" y="10981"/>
                    <a:pt x="6065" y="10981"/>
                  </a:cubicBezTo>
                  <a:cubicBezTo>
                    <a:pt x="6083" y="10981"/>
                    <a:pt x="6101" y="10981"/>
                    <a:pt x="6119" y="10980"/>
                  </a:cubicBezTo>
                  <a:cubicBezTo>
                    <a:pt x="6182" y="8746"/>
                    <a:pt x="1903" y="0"/>
                    <a:pt x="190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89a1a1a614_0_0"/>
            <p:cNvSpPr/>
            <p:nvPr/>
          </p:nvSpPr>
          <p:spPr>
            <a:xfrm>
              <a:off x="12428175" y="2665275"/>
              <a:ext cx="353825" cy="822025"/>
            </a:xfrm>
            <a:custGeom>
              <a:avLst/>
              <a:gdLst/>
              <a:ahLst/>
              <a:cxnLst/>
              <a:rect l="l" t="t" r="r" b="b"/>
              <a:pathLst>
                <a:path w="14153" h="32881" extrusionOk="0">
                  <a:moveTo>
                    <a:pt x="8329" y="0"/>
                  </a:moveTo>
                  <a:lnTo>
                    <a:pt x="8140" y="28962"/>
                  </a:lnTo>
                  <a:lnTo>
                    <a:pt x="5765" y="30583"/>
                  </a:lnTo>
                  <a:cubicBezTo>
                    <a:pt x="5509" y="30758"/>
                    <a:pt x="5208" y="30852"/>
                    <a:pt x="4898" y="30856"/>
                  </a:cubicBezTo>
                  <a:cubicBezTo>
                    <a:pt x="3686" y="30867"/>
                    <a:pt x="487" y="31039"/>
                    <a:pt x="0" y="32499"/>
                  </a:cubicBezTo>
                  <a:cubicBezTo>
                    <a:pt x="689" y="32785"/>
                    <a:pt x="2225" y="32881"/>
                    <a:pt x="3967" y="32881"/>
                  </a:cubicBezTo>
                  <a:cubicBezTo>
                    <a:pt x="7453" y="32881"/>
                    <a:pt x="11763" y="32499"/>
                    <a:pt x="11763" y="32499"/>
                  </a:cubicBezTo>
                  <a:lnTo>
                    <a:pt x="11399" y="29024"/>
                  </a:lnTo>
                  <a:lnTo>
                    <a:pt x="14153" y="483"/>
                  </a:lnTo>
                  <a:lnTo>
                    <a:pt x="83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g89a1a1a614_0_0"/>
            <p:cNvSpPr/>
            <p:nvPr/>
          </p:nvSpPr>
          <p:spPr>
            <a:xfrm>
              <a:off x="12331050" y="958500"/>
              <a:ext cx="1001350" cy="988850"/>
            </a:xfrm>
            <a:custGeom>
              <a:avLst/>
              <a:gdLst/>
              <a:ahLst/>
              <a:cxnLst/>
              <a:rect l="l" t="t" r="r" b="b"/>
              <a:pathLst>
                <a:path w="40054" h="39554" extrusionOk="0">
                  <a:moveTo>
                    <a:pt x="20595" y="0"/>
                  </a:moveTo>
                  <a:cubicBezTo>
                    <a:pt x="19279" y="0"/>
                    <a:pt x="17954" y="186"/>
                    <a:pt x="16721" y="453"/>
                  </a:cubicBezTo>
                  <a:cubicBezTo>
                    <a:pt x="15259" y="769"/>
                    <a:pt x="13636" y="1621"/>
                    <a:pt x="12667" y="2780"/>
                  </a:cubicBezTo>
                  <a:cubicBezTo>
                    <a:pt x="12032" y="3541"/>
                    <a:pt x="11628" y="4449"/>
                    <a:pt x="11437" y="5418"/>
                  </a:cubicBezTo>
                  <a:cubicBezTo>
                    <a:pt x="11237" y="6435"/>
                    <a:pt x="11102" y="7335"/>
                    <a:pt x="11147" y="8371"/>
                  </a:cubicBezTo>
                  <a:cubicBezTo>
                    <a:pt x="8719" y="8480"/>
                    <a:pt x="6274" y="8703"/>
                    <a:pt x="4469" y="10576"/>
                  </a:cubicBezTo>
                  <a:cubicBezTo>
                    <a:pt x="3371" y="11717"/>
                    <a:pt x="2799" y="13347"/>
                    <a:pt x="2943" y="14923"/>
                  </a:cubicBezTo>
                  <a:cubicBezTo>
                    <a:pt x="3087" y="16500"/>
                    <a:pt x="3946" y="17998"/>
                    <a:pt x="5235" y="18920"/>
                  </a:cubicBezTo>
                  <a:cubicBezTo>
                    <a:pt x="3736" y="20026"/>
                    <a:pt x="2348" y="21330"/>
                    <a:pt x="1406" y="22937"/>
                  </a:cubicBezTo>
                  <a:cubicBezTo>
                    <a:pt x="465" y="24544"/>
                    <a:pt x="1" y="26485"/>
                    <a:pt x="409" y="28302"/>
                  </a:cubicBezTo>
                  <a:cubicBezTo>
                    <a:pt x="818" y="30119"/>
                    <a:pt x="2189" y="31757"/>
                    <a:pt x="3994" y="32221"/>
                  </a:cubicBezTo>
                  <a:cubicBezTo>
                    <a:pt x="3033" y="33873"/>
                    <a:pt x="3510" y="36121"/>
                    <a:pt x="4840" y="37493"/>
                  </a:cubicBezTo>
                  <a:cubicBezTo>
                    <a:pt x="6061" y="38752"/>
                    <a:pt x="7857" y="39330"/>
                    <a:pt x="9619" y="39330"/>
                  </a:cubicBezTo>
                  <a:cubicBezTo>
                    <a:pt x="9776" y="39330"/>
                    <a:pt x="9933" y="39326"/>
                    <a:pt x="10089" y="39317"/>
                  </a:cubicBezTo>
                  <a:cubicBezTo>
                    <a:pt x="11997" y="39205"/>
                    <a:pt x="13820" y="38487"/>
                    <a:pt x="15515" y="37603"/>
                  </a:cubicBezTo>
                  <a:lnTo>
                    <a:pt x="24411" y="38207"/>
                  </a:lnTo>
                  <a:cubicBezTo>
                    <a:pt x="25837" y="39131"/>
                    <a:pt x="27497" y="39554"/>
                    <a:pt x="29183" y="39554"/>
                  </a:cubicBezTo>
                  <a:cubicBezTo>
                    <a:pt x="31645" y="39554"/>
                    <a:pt x="34164" y="38652"/>
                    <a:pt x="36093" y="37090"/>
                  </a:cubicBezTo>
                  <a:cubicBezTo>
                    <a:pt x="37164" y="36224"/>
                    <a:pt x="38124" y="35114"/>
                    <a:pt x="38408" y="33766"/>
                  </a:cubicBezTo>
                  <a:cubicBezTo>
                    <a:pt x="38691" y="32419"/>
                    <a:pt x="38113" y="30823"/>
                    <a:pt x="36843" y="30295"/>
                  </a:cubicBezTo>
                  <a:cubicBezTo>
                    <a:pt x="38664" y="28452"/>
                    <a:pt x="40053" y="25241"/>
                    <a:pt x="38774" y="22726"/>
                  </a:cubicBezTo>
                  <a:cubicBezTo>
                    <a:pt x="38309" y="21811"/>
                    <a:pt x="37676" y="20905"/>
                    <a:pt x="36731" y="20486"/>
                  </a:cubicBezTo>
                  <a:cubicBezTo>
                    <a:pt x="36559" y="20409"/>
                    <a:pt x="35585" y="19967"/>
                    <a:pt x="35236" y="19967"/>
                  </a:cubicBezTo>
                  <a:cubicBezTo>
                    <a:pt x="35186" y="19967"/>
                    <a:pt x="35149" y="19976"/>
                    <a:pt x="35128" y="19996"/>
                  </a:cubicBezTo>
                  <a:cubicBezTo>
                    <a:pt x="37866" y="17284"/>
                    <a:pt x="36909" y="12234"/>
                    <a:pt x="32763" y="11785"/>
                  </a:cubicBezTo>
                  <a:cubicBezTo>
                    <a:pt x="32414" y="11748"/>
                    <a:pt x="32064" y="11729"/>
                    <a:pt x="31714" y="11729"/>
                  </a:cubicBezTo>
                  <a:cubicBezTo>
                    <a:pt x="31083" y="11729"/>
                    <a:pt x="30453" y="11790"/>
                    <a:pt x="29832" y="11912"/>
                  </a:cubicBezTo>
                  <a:cubicBezTo>
                    <a:pt x="28670" y="8169"/>
                    <a:pt x="29361" y="3383"/>
                    <a:pt x="25414" y="1135"/>
                  </a:cubicBezTo>
                  <a:cubicBezTo>
                    <a:pt x="23958" y="305"/>
                    <a:pt x="22283" y="0"/>
                    <a:pt x="205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g89a1a1a614_0_0"/>
            <p:cNvSpPr/>
            <p:nvPr/>
          </p:nvSpPr>
          <p:spPr>
            <a:xfrm>
              <a:off x="12559675" y="1466975"/>
              <a:ext cx="607725" cy="383900"/>
            </a:xfrm>
            <a:custGeom>
              <a:avLst/>
              <a:gdLst/>
              <a:ahLst/>
              <a:cxnLst/>
              <a:rect l="l" t="t" r="r" b="b"/>
              <a:pathLst>
                <a:path w="24309" h="15356" extrusionOk="0">
                  <a:moveTo>
                    <a:pt x="13880" y="0"/>
                  </a:moveTo>
                  <a:lnTo>
                    <a:pt x="10739" y="171"/>
                  </a:lnTo>
                  <a:cubicBezTo>
                    <a:pt x="10739" y="171"/>
                    <a:pt x="7798" y="640"/>
                    <a:pt x="7048" y="811"/>
                  </a:cubicBezTo>
                  <a:cubicBezTo>
                    <a:pt x="6299" y="982"/>
                    <a:pt x="4765" y="1191"/>
                    <a:pt x="3561" y="4172"/>
                  </a:cubicBezTo>
                  <a:cubicBezTo>
                    <a:pt x="2485" y="6833"/>
                    <a:pt x="1" y="10102"/>
                    <a:pt x="1" y="10102"/>
                  </a:cubicBezTo>
                  <a:lnTo>
                    <a:pt x="2921" y="14415"/>
                  </a:lnTo>
                  <a:lnTo>
                    <a:pt x="6295" y="11030"/>
                  </a:lnTo>
                  <a:lnTo>
                    <a:pt x="15224" y="9098"/>
                  </a:lnTo>
                  <a:lnTo>
                    <a:pt x="17389" y="9754"/>
                  </a:lnTo>
                  <a:lnTo>
                    <a:pt x="19990" y="15355"/>
                  </a:lnTo>
                  <a:lnTo>
                    <a:pt x="24309" y="14340"/>
                  </a:lnTo>
                  <a:cubicBezTo>
                    <a:pt x="24309" y="14340"/>
                    <a:pt x="22643" y="4224"/>
                    <a:pt x="19750" y="2176"/>
                  </a:cubicBezTo>
                  <a:cubicBezTo>
                    <a:pt x="17492" y="577"/>
                    <a:pt x="13880" y="0"/>
                    <a:pt x="1388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g89a1a1a614_0_0"/>
            <p:cNvSpPr/>
            <p:nvPr/>
          </p:nvSpPr>
          <p:spPr>
            <a:xfrm>
              <a:off x="12367775" y="1501175"/>
              <a:ext cx="294650" cy="397775"/>
            </a:xfrm>
            <a:custGeom>
              <a:avLst/>
              <a:gdLst/>
              <a:ahLst/>
              <a:cxnLst/>
              <a:rect l="l" t="t" r="r" b="b"/>
              <a:pathLst>
                <a:path w="11786" h="15911" extrusionOk="0">
                  <a:moveTo>
                    <a:pt x="2096" y="0"/>
                  </a:moveTo>
                  <a:lnTo>
                    <a:pt x="86" y="753"/>
                  </a:lnTo>
                  <a:cubicBezTo>
                    <a:pt x="55" y="764"/>
                    <a:pt x="21" y="779"/>
                    <a:pt x="9" y="809"/>
                  </a:cubicBezTo>
                  <a:cubicBezTo>
                    <a:pt x="1" y="831"/>
                    <a:pt x="6" y="856"/>
                    <a:pt x="12" y="879"/>
                  </a:cubicBezTo>
                  <a:cubicBezTo>
                    <a:pt x="484" y="2787"/>
                    <a:pt x="943" y="4645"/>
                    <a:pt x="1532" y="6529"/>
                  </a:cubicBezTo>
                  <a:cubicBezTo>
                    <a:pt x="2432" y="9407"/>
                    <a:pt x="3231" y="12743"/>
                    <a:pt x="5112" y="15153"/>
                  </a:cubicBezTo>
                  <a:cubicBezTo>
                    <a:pt x="5519" y="15672"/>
                    <a:pt x="5938" y="15911"/>
                    <a:pt x="6414" y="15911"/>
                  </a:cubicBezTo>
                  <a:cubicBezTo>
                    <a:pt x="6739" y="15911"/>
                    <a:pt x="7090" y="15799"/>
                    <a:pt x="7482" y="15590"/>
                  </a:cubicBezTo>
                  <a:cubicBezTo>
                    <a:pt x="9066" y="14744"/>
                    <a:pt x="10649" y="13245"/>
                    <a:pt x="11785" y="11855"/>
                  </a:cubicBezTo>
                  <a:lnTo>
                    <a:pt x="8143" y="8130"/>
                  </a:lnTo>
                  <a:lnTo>
                    <a:pt x="7443" y="9070"/>
                  </a:lnTo>
                  <a:cubicBezTo>
                    <a:pt x="6423" y="7097"/>
                    <a:pt x="5325" y="5168"/>
                    <a:pt x="4147" y="3282"/>
                  </a:cubicBezTo>
                  <a:cubicBezTo>
                    <a:pt x="3466" y="2194"/>
                    <a:pt x="2749" y="1125"/>
                    <a:pt x="20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89a1a1a614_0_0"/>
            <p:cNvSpPr/>
            <p:nvPr/>
          </p:nvSpPr>
          <p:spPr>
            <a:xfrm>
              <a:off x="12477150" y="1479875"/>
              <a:ext cx="831900" cy="1310175"/>
            </a:xfrm>
            <a:custGeom>
              <a:avLst/>
              <a:gdLst/>
              <a:ahLst/>
              <a:cxnLst/>
              <a:rect l="l" t="t" r="r" b="b"/>
              <a:pathLst>
                <a:path w="33276" h="52407" extrusionOk="0">
                  <a:moveTo>
                    <a:pt x="11145" y="1"/>
                  </a:moveTo>
                  <a:lnTo>
                    <a:pt x="10423" y="5371"/>
                  </a:lnTo>
                  <a:cubicBezTo>
                    <a:pt x="10423" y="5371"/>
                    <a:pt x="6592" y="7921"/>
                    <a:pt x="7295" y="11284"/>
                  </a:cubicBezTo>
                  <a:cubicBezTo>
                    <a:pt x="8277" y="13938"/>
                    <a:pt x="9095" y="14839"/>
                    <a:pt x="9095" y="14839"/>
                  </a:cubicBezTo>
                  <a:lnTo>
                    <a:pt x="1" y="49327"/>
                  </a:lnTo>
                  <a:cubicBezTo>
                    <a:pt x="1" y="49327"/>
                    <a:pt x="6476" y="52407"/>
                    <a:pt x="14937" y="52407"/>
                  </a:cubicBezTo>
                  <a:cubicBezTo>
                    <a:pt x="20609" y="52407"/>
                    <a:pt x="27172" y="51023"/>
                    <a:pt x="33275" y="46399"/>
                  </a:cubicBezTo>
                  <a:cubicBezTo>
                    <a:pt x="28386" y="33879"/>
                    <a:pt x="20540" y="18150"/>
                    <a:pt x="18979" y="16589"/>
                  </a:cubicBezTo>
                  <a:cubicBezTo>
                    <a:pt x="19854" y="15335"/>
                    <a:pt x="22379" y="12033"/>
                    <a:pt x="22379" y="12033"/>
                  </a:cubicBezTo>
                  <a:lnTo>
                    <a:pt x="20377" y="6781"/>
                  </a:lnTo>
                  <a:cubicBezTo>
                    <a:pt x="20377" y="6781"/>
                    <a:pt x="20751" y="2412"/>
                    <a:pt x="21049" y="618"/>
                  </a:cubicBezTo>
                  <a:cubicBezTo>
                    <a:pt x="20601" y="344"/>
                    <a:pt x="20147" y="293"/>
                    <a:pt x="20147" y="293"/>
                  </a:cubicBezTo>
                  <a:cubicBezTo>
                    <a:pt x="20147" y="293"/>
                    <a:pt x="19439" y="5500"/>
                    <a:pt x="19499" y="6781"/>
                  </a:cubicBezTo>
                  <a:cubicBezTo>
                    <a:pt x="18876" y="6889"/>
                    <a:pt x="15812" y="7426"/>
                    <a:pt x="14673" y="8209"/>
                  </a:cubicBezTo>
                  <a:cubicBezTo>
                    <a:pt x="13593" y="7267"/>
                    <a:pt x="12715" y="6484"/>
                    <a:pt x="11340" y="5644"/>
                  </a:cubicBezTo>
                  <a:cubicBezTo>
                    <a:pt x="11412" y="4668"/>
                    <a:pt x="11842" y="1"/>
                    <a:pt x="118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89a1a1a614_0_0"/>
            <p:cNvSpPr/>
            <p:nvPr/>
          </p:nvSpPr>
          <p:spPr>
            <a:xfrm>
              <a:off x="12260700" y="1286825"/>
              <a:ext cx="272525" cy="272525"/>
            </a:xfrm>
            <a:custGeom>
              <a:avLst/>
              <a:gdLst/>
              <a:ahLst/>
              <a:cxnLst/>
              <a:rect l="l" t="t" r="r" b="b"/>
              <a:pathLst>
                <a:path w="10901" h="10901" extrusionOk="0">
                  <a:moveTo>
                    <a:pt x="5749" y="3600"/>
                  </a:moveTo>
                  <a:cubicBezTo>
                    <a:pt x="5988" y="3600"/>
                    <a:pt x="6228" y="3646"/>
                    <a:pt x="6458" y="3741"/>
                  </a:cubicBezTo>
                  <a:cubicBezTo>
                    <a:pt x="7148" y="4027"/>
                    <a:pt x="7600" y="4702"/>
                    <a:pt x="7600" y="5451"/>
                  </a:cubicBezTo>
                  <a:cubicBezTo>
                    <a:pt x="7600" y="6473"/>
                    <a:pt x="6772" y="7302"/>
                    <a:pt x="5750" y="7302"/>
                  </a:cubicBezTo>
                  <a:cubicBezTo>
                    <a:pt x="5000" y="7302"/>
                    <a:pt x="4325" y="6851"/>
                    <a:pt x="4039" y="6159"/>
                  </a:cubicBezTo>
                  <a:cubicBezTo>
                    <a:pt x="3752" y="5468"/>
                    <a:pt x="3911" y="4672"/>
                    <a:pt x="4440" y="4142"/>
                  </a:cubicBezTo>
                  <a:cubicBezTo>
                    <a:pt x="4794" y="3788"/>
                    <a:pt x="5267" y="3600"/>
                    <a:pt x="5749" y="3600"/>
                  </a:cubicBezTo>
                  <a:close/>
                  <a:moveTo>
                    <a:pt x="5450" y="0"/>
                  </a:moveTo>
                  <a:cubicBezTo>
                    <a:pt x="2440" y="0"/>
                    <a:pt x="0" y="2440"/>
                    <a:pt x="0" y="5451"/>
                  </a:cubicBezTo>
                  <a:cubicBezTo>
                    <a:pt x="0" y="8461"/>
                    <a:pt x="2440" y="10901"/>
                    <a:pt x="5450" y="10901"/>
                  </a:cubicBezTo>
                  <a:cubicBezTo>
                    <a:pt x="8460" y="10901"/>
                    <a:pt x="10900" y="8461"/>
                    <a:pt x="10900" y="5451"/>
                  </a:cubicBezTo>
                  <a:cubicBezTo>
                    <a:pt x="10900" y="2440"/>
                    <a:pt x="8460" y="0"/>
                    <a:pt x="54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g89a1a1a614_0_0"/>
            <p:cNvSpPr/>
            <p:nvPr/>
          </p:nvSpPr>
          <p:spPr>
            <a:xfrm>
              <a:off x="12274650" y="1309350"/>
              <a:ext cx="252725" cy="232550"/>
            </a:xfrm>
            <a:custGeom>
              <a:avLst/>
              <a:gdLst/>
              <a:ahLst/>
              <a:cxnLst/>
              <a:rect l="l" t="t" r="r" b="b"/>
              <a:pathLst>
                <a:path w="10109" h="9302" extrusionOk="0">
                  <a:moveTo>
                    <a:pt x="5191" y="2699"/>
                  </a:moveTo>
                  <a:cubicBezTo>
                    <a:pt x="5430" y="2699"/>
                    <a:pt x="5670" y="2745"/>
                    <a:pt x="5900" y="2840"/>
                  </a:cubicBezTo>
                  <a:cubicBezTo>
                    <a:pt x="6590" y="3126"/>
                    <a:pt x="7042" y="3801"/>
                    <a:pt x="7042" y="4550"/>
                  </a:cubicBezTo>
                  <a:cubicBezTo>
                    <a:pt x="7042" y="5572"/>
                    <a:pt x="6214" y="6401"/>
                    <a:pt x="5192" y="6401"/>
                  </a:cubicBezTo>
                  <a:cubicBezTo>
                    <a:pt x="4442" y="6401"/>
                    <a:pt x="3767" y="5950"/>
                    <a:pt x="3481" y="5258"/>
                  </a:cubicBezTo>
                  <a:cubicBezTo>
                    <a:pt x="3194" y="4567"/>
                    <a:pt x="3353" y="3771"/>
                    <a:pt x="3882" y="3241"/>
                  </a:cubicBezTo>
                  <a:cubicBezTo>
                    <a:pt x="4236" y="2887"/>
                    <a:pt x="4709" y="2699"/>
                    <a:pt x="5191" y="2699"/>
                  </a:cubicBezTo>
                  <a:close/>
                  <a:moveTo>
                    <a:pt x="3667" y="0"/>
                  </a:moveTo>
                  <a:cubicBezTo>
                    <a:pt x="3438" y="0"/>
                    <a:pt x="3209" y="41"/>
                    <a:pt x="2996" y="124"/>
                  </a:cubicBezTo>
                  <a:cubicBezTo>
                    <a:pt x="2412" y="349"/>
                    <a:pt x="1956" y="873"/>
                    <a:pt x="1793" y="1478"/>
                  </a:cubicBezTo>
                  <a:cubicBezTo>
                    <a:pt x="1687" y="1870"/>
                    <a:pt x="1682" y="2320"/>
                    <a:pt x="1399" y="2611"/>
                  </a:cubicBezTo>
                  <a:cubicBezTo>
                    <a:pt x="1123" y="2896"/>
                    <a:pt x="739" y="2963"/>
                    <a:pt x="479" y="3275"/>
                  </a:cubicBezTo>
                  <a:cubicBezTo>
                    <a:pt x="185" y="3627"/>
                    <a:pt x="0" y="3998"/>
                    <a:pt x="82" y="4473"/>
                  </a:cubicBezTo>
                  <a:cubicBezTo>
                    <a:pt x="166" y="4958"/>
                    <a:pt x="490" y="5379"/>
                    <a:pt x="890" y="5667"/>
                  </a:cubicBezTo>
                  <a:cubicBezTo>
                    <a:pt x="1002" y="5748"/>
                    <a:pt x="1125" y="5824"/>
                    <a:pt x="1200" y="5942"/>
                  </a:cubicBezTo>
                  <a:cubicBezTo>
                    <a:pt x="1328" y="6143"/>
                    <a:pt x="1280" y="6402"/>
                    <a:pt x="1258" y="6638"/>
                  </a:cubicBezTo>
                  <a:cubicBezTo>
                    <a:pt x="1208" y="7150"/>
                    <a:pt x="1302" y="7684"/>
                    <a:pt x="1573" y="8120"/>
                  </a:cubicBezTo>
                  <a:cubicBezTo>
                    <a:pt x="1844" y="8556"/>
                    <a:pt x="2302" y="8885"/>
                    <a:pt x="2813" y="8947"/>
                  </a:cubicBezTo>
                  <a:cubicBezTo>
                    <a:pt x="2872" y="8954"/>
                    <a:pt x="2932" y="8957"/>
                    <a:pt x="2991" y="8957"/>
                  </a:cubicBezTo>
                  <a:cubicBezTo>
                    <a:pt x="3277" y="8957"/>
                    <a:pt x="3559" y="8877"/>
                    <a:pt x="3803" y="8725"/>
                  </a:cubicBezTo>
                  <a:cubicBezTo>
                    <a:pt x="3979" y="8614"/>
                    <a:pt x="4158" y="8460"/>
                    <a:pt x="4359" y="8460"/>
                  </a:cubicBezTo>
                  <a:cubicBezTo>
                    <a:pt x="4379" y="8460"/>
                    <a:pt x="4399" y="8462"/>
                    <a:pt x="4420" y="8465"/>
                  </a:cubicBezTo>
                  <a:cubicBezTo>
                    <a:pt x="4579" y="8490"/>
                    <a:pt x="4701" y="8616"/>
                    <a:pt x="4822" y="8722"/>
                  </a:cubicBezTo>
                  <a:cubicBezTo>
                    <a:pt x="5225" y="9077"/>
                    <a:pt x="5886" y="9301"/>
                    <a:pt x="6518" y="9301"/>
                  </a:cubicBezTo>
                  <a:cubicBezTo>
                    <a:pt x="7254" y="9301"/>
                    <a:pt x="7949" y="8997"/>
                    <a:pt x="8149" y="8242"/>
                  </a:cubicBezTo>
                  <a:cubicBezTo>
                    <a:pt x="8225" y="7952"/>
                    <a:pt x="8223" y="7601"/>
                    <a:pt x="8228" y="7312"/>
                  </a:cubicBezTo>
                  <a:cubicBezTo>
                    <a:pt x="8232" y="7101"/>
                    <a:pt x="8119" y="6804"/>
                    <a:pt x="8213" y="6607"/>
                  </a:cubicBezTo>
                  <a:cubicBezTo>
                    <a:pt x="8285" y="6456"/>
                    <a:pt x="8467" y="6399"/>
                    <a:pt x="8629" y="6357"/>
                  </a:cubicBezTo>
                  <a:cubicBezTo>
                    <a:pt x="8696" y="6340"/>
                    <a:pt x="8762" y="6323"/>
                    <a:pt x="8828" y="6304"/>
                  </a:cubicBezTo>
                  <a:cubicBezTo>
                    <a:pt x="9114" y="6224"/>
                    <a:pt x="9397" y="6125"/>
                    <a:pt x="9616" y="5930"/>
                  </a:cubicBezTo>
                  <a:cubicBezTo>
                    <a:pt x="9989" y="5601"/>
                    <a:pt x="10109" y="5037"/>
                    <a:pt x="9958" y="4563"/>
                  </a:cubicBezTo>
                  <a:cubicBezTo>
                    <a:pt x="9808" y="4090"/>
                    <a:pt x="9415" y="3715"/>
                    <a:pt x="8957" y="3523"/>
                  </a:cubicBezTo>
                  <a:cubicBezTo>
                    <a:pt x="8743" y="3433"/>
                    <a:pt x="8496" y="3366"/>
                    <a:pt x="8371" y="3170"/>
                  </a:cubicBezTo>
                  <a:cubicBezTo>
                    <a:pt x="8145" y="2813"/>
                    <a:pt x="8455" y="2216"/>
                    <a:pt x="8487" y="1828"/>
                  </a:cubicBezTo>
                  <a:cubicBezTo>
                    <a:pt x="8519" y="1435"/>
                    <a:pt x="8301" y="1067"/>
                    <a:pt x="8007" y="812"/>
                  </a:cubicBezTo>
                  <a:cubicBezTo>
                    <a:pt x="7669" y="519"/>
                    <a:pt x="7220" y="364"/>
                    <a:pt x="6774" y="364"/>
                  </a:cubicBezTo>
                  <a:cubicBezTo>
                    <a:pt x="6726" y="364"/>
                    <a:pt x="6678" y="366"/>
                    <a:pt x="6630" y="370"/>
                  </a:cubicBezTo>
                  <a:cubicBezTo>
                    <a:pt x="6218" y="401"/>
                    <a:pt x="5900" y="768"/>
                    <a:pt x="5504" y="768"/>
                  </a:cubicBezTo>
                  <a:cubicBezTo>
                    <a:pt x="5480" y="768"/>
                    <a:pt x="5456" y="766"/>
                    <a:pt x="5431" y="764"/>
                  </a:cubicBezTo>
                  <a:cubicBezTo>
                    <a:pt x="5174" y="734"/>
                    <a:pt x="4984" y="523"/>
                    <a:pt x="4778" y="366"/>
                  </a:cubicBezTo>
                  <a:cubicBezTo>
                    <a:pt x="4462" y="124"/>
                    <a:pt x="4065" y="0"/>
                    <a:pt x="366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g89a1a1a614_0_0"/>
            <p:cNvSpPr/>
            <p:nvPr/>
          </p:nvSpPr>
          <p:spPr>
            <a:xfrm>
              <a:off x="12381150" y="1376800"/>
              <a:ext cx="71775" cy="92575"/>
            </a:xfrm>
            <a:custGeom>
              <a:avLst/>
              <a:gdLst/>
              <a:ahLst/>
              <a:cxnLst/>
              <a:rect l="l" t="t" r="r" b="b"/>
              <a:pathLst>
                <a:path w="2871" h="3703" extrusionOk="0">
                  <a:moveTo>
                    <a:pt x="933" y="1"/>
                  </a:moveTo>
                  <a:cubicBezTo>
                    <a:pt x="610" y="1"/>
                    <a:pt x="287" y="86"/>
                    <a:pt x="1" y="253"/>
                  </a:cubicBezTo>
                  <a:cubicBezTo>
                    <a:pt x="405" y="642"/>
                    <a:pt x="700" y="1145"/>
                    <a:pt x="822" y="1691"/>
                  </a:cubicBezTo>
                  <a:cubicBezTo>
                    <a:pt x="970" y="2354"/>
                    <a:pt x="863" y="3064"/>
                    <a:pt x="544" y="3661"/>
                  </a:cubicBezTo>
                  <a:cubicBezTo>
                    <a:pt x="672" y="3689"/>
                    <a:pt x="801" y="3703"/>
                    <a:pt x="932" y="3703"/>
                  </a:cubicBezTo>
                  <a:cubicBezTo>
                    <a:pt x="933" y="3703"/>
                    <a:pt x="934" y="3703"/>
                    <a:pt x="935" y="3703"/>
                  </a:cubicBezTo>
                  <a:cubicBezTo>
                    <a:pt x="1510" y="3703"/>
                    <a:pt x="2052" y="3434"/>
                    <a:pt x="2403" y="2979"/>
                  </a:cubicBezTo>
                  <a:cubicBezTo>
                    <a:pt x="2753" y="2521"/>
                    <a:pt x="2871" y="1926"/>
                    <a:pt x="2721" y="1370"/>
                  </a:cubicBezTo>
                  <a:cubicBezTo>
                    <a:pt x="2570" y="814"/>
                    <a:pt x="2170" y="358"/>
                    <a:pt x="1636" y="140"/>
                  </a:cubicBezTo>
                  <a:cubicBezTo>
                    <a:pt x="1410" y="47"/>
                    <a:pt x="1171" y="1"/>
                    <a:pt x="93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g89a1a1a614_0_0"/>
            <p:cNvSpPr/>
            <p:nvPr/>
          </p:nvSpPr>
          <p:spPr>
            <a:xfrm>
              <a:off x="12483275" y="1811775"/>
              <a:ext cx="483400" cy="200250"/>
            </a:xfrm>
            <a:custGeom>
              <a:avLst/>
              <a:gdLst/>
              <a:ahLst/>
              <a:cxnLst/>
              <a:rect l="l" t="t" r="r" b="b"/>
              <a:pathLst>
                <a:path w="19336" h="8010" extrusionOk="0">
                  <a:moveTo>
                    <a:pt x="18697" y="1"/>
                  </a:moveTo>
                  <a:lnTo>
                    <a:pt x="1" y="2001"/>
                  </a:lnTo>
                  <a:lnTo>
                    <a:pt x="631" y="7886"/>
                  </a:lnTo>
                  <a:cubicBezTo>
                    <a:pt x="638" y="7957"/>
                    <a:pt x="699" y="8010"/>
                    <a:pt x="769" y="8010"/>
                  </a:cubicBezTo>
                  <a:cubicBezTo>
                    <a:pt x="774" y="8010"/>
                    <a:pt x="779" y="8009"/>
                    <a:pt x="784" y="8009"/>
                  </a:cubicBezTo>
                  <a:lnTo>
                    <a:pt x="19204" y="6037"/>
                  </a:lnTo>
                  <a:cubicBezTo>
                    <a:pt x="19280" y="6029"/>
                    <a:pt x="19335" y="5960"/>
                    <a:pt x="19327" y="5884"/>
                  </a:cubicBezTo>
                  <a:lnTo>
                    <a:pt x="1869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g89a1a1a614_0_0"/>
            <p:cNvSpPr/>
            <p:nvPr/>
          </p:nvSpPr>
          <p:spPr>
            <a:xfrm>
              <a:off x="12467825" y="1801200"/>
              <a:ext cx="502650" cy="111325"/>
            </a:xfrm>
            <a:custGeom>
              <a:avLst/>
              <a:gdLst/>
              <a:ahLst/>
              <a:cxnLst/>
              <a:rect l="l" t="t" r="r" b="b"/>
              <a:pathLst>
                <a:path w="20106" h="4453" extrusionOk="0">
                  <a:moveTo>
                    <a:pt x="19833" y="0"/>
                  </a:moveTo>
                  <a:cubicBezTo>
                    <a:pt x="19831" y="0"/>
                    <a:pt x="19830" y="0"/>
                    <a:pt x="19829" y="0"/>
                  </a:cubicBezTo>
                  <a:lnTo>
                    <a:pt x="28" y="2120"/>
                  </a:lnTo>
                  <a:cubicBezTo>
                    <a:pt x="12" y="2121"/>
                    <a:pt x="0" y="2136"/>
                    <a:pt x="1" y="2152"/>
                  </a:cubicBezTo>
                  <a:lnTo>
                    <a:pt x="244" y="4419"/>
                  </a:lnTo>
                  <a:cubicBezTo>
                    <a:pt x="246" y="4439"/>
                    <a:pt x="263" y="4453"/>
                    <a:pt x="283" y="4453"/>
                  </a:cubicBezTo>
                  <a:cubicBezTo>
                    <a:pt x="284" y="4453"/>
                    <a:pt x="285" y="4453"/>
                    <a:pt x="287" y="4453"/>
                  </a:cubicBezTo>
                  <a:lnTo>
                    <a:pt x="20069" y="2335"/>
                  </a:lnTo>
                  <a:cubicBezTo>
                    <a:pt x="20090" y="2333"/>
                    <a:pt x="20106" y="2314"/>
                    <a:pt x="20104" y="2293"/>
                  </a:cubicBezTo>
                  <a:lnTo>
                    <a:pt x="19861" y="26"/>
                  </a:lnTo>
                  <a:cubicBezTo>
                    <a:pt x="19860" y="11"/>
                    <a:pt x="19847" y="0"/>
                    <a:pt x="198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g89a1a1a614_0_0"/>
            <p:cNvSpPr/>
            <p:nvPr/>
          </p:nvSpPr>
          <p:spPr>
            <a:xfrm>
              <a:off x="12428175" y="3424600"/>
              <a:ext cx="294075" cy="62675"/>
            </a:xfrm>
            <a:custGeom>
              <a:avLst/>
              <a:gdLst/>
              <a:ahLst/>
              <a:cxnLst/>
              <a:rect l="l" t="t" r="r" b="b"/>
              <a:pathLst>
                <a:path w="11763" h="2507" extrusionOk="0">
                  <a:moveTo>
                    <a:pt x="11540" y="1"/>
                  </a:moveTo>
                  <a:cubicBezTo>
                    <a:pt x="10990" y="208"/>
                    <a:pt x="10478" y="518"/>
                    <a:pt x="10051" y="922"/>
                  </a:cubicBezTo>
                  <a:cubicBezTo>
                    <a:pt x="9971" y="997"/>
                    <a:pt x="9892" y="1077"/>
                    <a:pt x="9791" y="1116"/>
                  </a:cubicBezTo>
                  <a:cubicBezTo>
                    <a:pt x="9728" y="1141"/>
                    <a:pt x="9661" y="1148"/>
                    <a:pt x="9593" y="1148"/>
                  </a:cubicBezTo>
                  <a:cubicBezTo>
                    <a:pt x="9538" y="1148"/>
                    <a:pt x="9482" y="1143"/>
                    <a:pt x="9428" y="1139"/>
                  </a:cubicBezTo>
                  <a:cubicBezTo>
                    <a:pt x="9031" y="1104"/>
                    <a:pt x="8634" y="1087"/>
                    <a:pt x="8236" y="1087"/>
                  </a:cubicBezTo>
                  <a:cubicBezTo>
                    <a:pt x="7359" y="1087"/>
                    <a:pt x="6483" y="1171"/>
                    <a:pt x="5621" y="1338"/>
                  </a:cubicBezTo>
                  <a:cubicBezTo>
                    <a:pt x="5541" y="1353"/>
                    <a:pt x="5459" y="1370"/>
                    <a:pt x="5378" y="1370"/>
                  </a:cubicBezTo>
                  <a:cubicBezTo>
                    <a:pt x="5340" y="1370"/>
                    <a:pt x="5303" y="1366"/>
                    <a:pt x="5266" y="1357"/>
                  </a:cubicBezTo>
                  <a:cubicBezTo>
                    <a:pt x="5156" y="1331"/>
                    <a:pt x="5062" y="1261"/>
                    <a:pt x="4970" y="1194"/>
                  </a:cubicBezTo>
                  <a:cubicBezTo>
                    <a:pt x="4624" y="942"/>
                    <a:pt x="4258" y="718"/>
                    <a:pt x="3877" y="524"/>
                  </a:cubicBezTo>
                  <a:cubicBezTo>
                    <a:pt x="2426" y="629"/>
                    <a:pt x="382" y="983"/>
                    <a:pt x="0" y="2125"/>
                  </a:cubicBezTo>
                  <a:cubicBezTo>
                    <a:pt x="689" y="2411"/>
                    <a:pt x="2225" y="2507"/>
                    <a:pt x="3967" y="2507"/>
                  </a:cubicBezTo>
                  <a:cubicBezTo>
                    <a:pt x="7453" y="2507"/>
                    <a:pt x="11763" y="2125"/>
                    <a:pt x="11763" y="2125"/>
                  </a:cubicBezTo>
                  <a:lnTo>
                    <a:pt x="115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g89a1a1a614_0_0"/>
            <p:cNvSpPr/>
            <p:nvPr/>
          </p:nvSpPr>
          <p:spPr>
            <a:xfrm>
              <a:off x="12813800" y="1349250"/>
              <a:ext cx="99025" cy="171275"/>
            </a:xfrm>
            <a:custGeom>
              <a:avLst/>
              <a:gdLst/>
              <a:ahLst/>
              <a:cxnLst/>
              <a:rect l="l" t="t" r="r" b="b"/>
              <a:pathLst>
                <a:path w="3961" h="6851" extrusionOk="0">
                  <a:moveTo>
                    <a:pt x="3194" y="1"/>
                  </a:moveTo>
                  <a:lnTo>
                    <a:pt x="1" y="410"/>
                  </a:lnTo>
                  <a:lnTo>
                    <a:pt x="666" y="5596"/>
                  </a:lnTo>
                  <a:cubicBezTo>
                    <a:pt x="759" y="6321"/>
                    <a:pt x="1377" y="6850"/>
                    <a:pt x="2089" y="6850"/>
                  </a:cubicBezTo>
                  <a:cubicBezTo>
                    <a:pt x="2150" y="6850"/>
                    <a:pt x="2211" y="6846"/>
                    <a:pt x="2273" y="6838"/>
                  </a:cubicBezTo>
                  <a:lnTo>
                    <a:pt x="2619" y="6794"/>
                  </a:lnTo>
                  <a:cubicBezTo>
                    <a:pt x="3405" y="6693"/>
                    <a:pt x="3961" y="5973"/>
                    <a:pt x="3860" y="5187"/>
                  </a:cubicBezTo>
                  <a:lnTo>
                    <a:pt x="319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g89a1a1a614_0_0"/>
            <p:cNvSpPr/>
            <p:nvPr/>
          </p:nvSpPr>
          <p:spPr>
            <a:xfrm>
              <a:off x="12806975" y="1756775"/>
              <a:ext cx="377625" cy="215500"/>
            </a:xfrm>
            <a:custGeom>
              <a:avLst/>
              <a:gdLst/>
              <a:ahLst/>
              <a:cxnLst/>
              <a:rect l="l" t="t" r="r" b="b"/>
              <a:pathLst>
                <a:path w="15105" h="8620" extrusionOk="0">
                  <a:moveTo>
                    <a:pt x="13867" y="1"/>
                  </a:moveTo>
                  <a:lnTo>
                    <a:pt x="10404" y="3629"/>
                  </a:lnTo>
                  <a:cubicBezTo>
                    <a:pt x="6910" y="4322"/>
                    <a:pt x="3442" y="5137"/>
                    <a:pt x="1" y="6071"/>
                  </a:cubicBezTo>
                  <a:cubicBezTo>
                    <a:pt x="93" y="6871"/>
                    <a:pt x="204" y="7670"/>
                    <a:pt x="309" y="8469"/>
                  </a:cubicBezTo>
                  <a:cubicBezTo>
                    <a:pt x="1530" y="8573"/>
                    <a:pt x="2755" y="8619"/>
                    <a:pt x="3981" y="8619"/>
                  </a:cubicBezTo>
                  <a:cubicBezTo>
                    <a:pt x="4985" y="8619"/>
                    <a:pt x="5989" y="8588"/>
                    <a:pt x="6990" y="8533"/>
                  </a:cubicBezTo>
                  <a:cubicBezTo>
                    <a:pt x="9342" y="8402"/>
                    <a:pt x="11886" y="8397"/>
                    <a:pt x="14087" y="7463"/>
                  </a:cubicBezTo>
                  <a:cubicBezTo>
                    <a:pt x="14216" y="7409"/>
                    <a:pt x="14345" y="7350"/>
                    <a:pt x="14442" y="7251"/>
                  </a:cubicBezTo>
                  <a:cubicBezTo>
                    <a:pt x="14580" y="7109"/>
                    <a:pt x="14629" y="6905"/>
                    <a:pt x="14667" y="6711"/>
                  </a:cubicBezTo>
                  <a:cubicBezTo>
                    <a:pt x="15104" y="4468"/>
                    <a:pt x="14263" y="2169"/>
                    <a:pt x="1386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g89a1a1a614_0_0"/>
            <p:cNvSpPr/>
            <p:nvPr/>
          </p:nvSpPr>
          <p:spPr>
            <a:xfrm>
              <a:off x="12477150" y="2572050"/>
              <a:ext cx="831900" cy="218000"/>
            </a:xfrm>
            <a:custGeom>
              <a:avLst/>
              <a:gdLst/>
              <a:ahLst/>
              <a:cxnLst/>
              <a:rect l="l" t="t" r="r" b="b"/>
              <a:pathLst>
                <a:path w="33276" h="8720" extrusionOk="0">
                  <a:moveTo>
                    <a:pt x="32190" y="1"/>
                  </a:moveTo>
                  <a:cubicBezTo>
                    <a:pt x="28104" y="3272"/>
                    <a:pt x="23021" y="5307"/>
                    <a:pt x="17794" y="5666"/>
                  </a:cubicBezTo>
                  <a:cubicBezTo>
                    <a:pt x="17138" y="5711"/>
                    <a:pt x="16482" y="5731"/>
                    <a:pt x="15826" y="5731"/>
                  </a:cubicBezTo>
                  <a:cubicBezTo>
                    <a:pt x="13782" y="5731"/>
                    <a:pt x="11736" y="5538"/>
                    <a:pt x="9703" y="5310"/>
                  </a:cubicBezTo>
                  <a:cubicBezTo>
                    <a:pt x="6620" y="4964"/>
                    <a:pt x="3440" y="4494"/>
                    <a:pt x="624" y="3278"/>
                  </a:cubicBezTo>
                  <a:lnTo>
                    <a:pt x="1" y="5640"/>
                  </a:lnTo>
                  <a:cubicBezTo>
                    <a:pt x="1" y="5640"/>
                    <a:pt x="6476" y="8719"/>
                    <a:pt x="14936" y="8719"/>
                  </a:cubicBezTo>
                  <a:cubicBezTo>
                    <a:pt x="20608" y="8719"/>
                    <a:pt x="27172" y="7335"/>
                    <a:pt x="33275" y="2711"/>
                  </a:cubicBezTo>
                  <a:cubicBezTo>
                    <a:pt x="32927" y="1823"/>
                    <a:pt x="32565" y="917"/>
                    <a:pt x="3219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g89a1a1a614_0_0"/>
            <p:cNvSpPr/>
            <p:nvPr/>
          </p:nvSpPr>
          <p:spPr>
            <a:xfrm>
              <a:off x="12600250" y="1222800"/>
              <a:ext cx="95550" cy="87500"/>
            </a:xfrm>
            <a:custGeom>
              <a:avLst/>
              <a:gdLst/>
              <a:ahLst/>
              <a:cxnLst/>
              <a:rect l="l" t="t" r="r" b="b"/>
              <a:pathLst>
                <a:path w="3822" h="3500" extrusionOk="0">
                  <a:moveTo>
                    <a:pt x="1466" y="1"/>
                  </a:moveTo>
                  <a:cubicBezTo>
                    <a:pt x="1142" y="1"/>
                    <a:pt x="840" y="102"/>
                    <a:pt x="608" y="313"/>
                  </a:cubicBezTo>
                  <a:cubicBezTo>
                    <a:pt x="1" y="864"/>
                    <a:pt x="92" y="1953"/>
                    <a:pt x="811" y="2747"/>
                  </a:cubicBezTo>
                  <a:cubicBezTo>
                    <a:pt x="1255" y="3237"/>
                    <a:pt x="1835" y="3499"/>
                    <a:pt x="2356" y="3499"/>
                  </a:cubicBezTo>
                  <a:cubicBezTo>
                    <a:pt x="2680" y="3499"/>
                    <a:pt x="2982" y="3398"/>
                    <a:pt x="3214" y="3187"/>
                  </a:cubicBezTo>
                  <a:cubicBezTo>
                    <a:pt x="3822" y="2636"/>
                    <a:pt x="3730" y="1547"/>
                    <a:pt x="3011" y="753"/>
                  </a:cubicBezTo>
                  <a:cubicBezTo>
                    <a:pt x="2567" y="263"/>
                    <a:pt x="1987" y="1"/>
                    <a:pt x="146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g89a1a1a614_0_0"/>
            <p:cNvSpPr/>
            <p:nvPr/>
          </p:nvSpPr>
          <p:spPr>
            <a:xfrm>
              <a:off x="12650450" y="991100"/>
              <a:ext cx="359950" cy="410950"/>
            </a:xfrm>
            <a:custGeom>
              <a:avLst/>
              <a:gdLst/>
              <a:ahLst/>
              <a:cxnLst/>
              <a:rect l="l" t="t" r="r" b="b"/>
              <a:pathLst>
                <a:path w="14398" h="16438" extrusionOk="0">
                  <a:moveTo>
                    <a:pt x="7901" y="1"/>
                  </a:moveTo>
                  <a:cubicBezTo>
                    <a:pt x="7819" y="1"/>
                    <a:pt x="7737" y="2"/>
                    <a:pt x="7654" y="6"/>
                  </a:cubicBezTo>
                  <a:lnTo>
                    <a:pt x="6109" y="65"/>
                  </a:lnTo>
                  <a:cubicBezTo>
                    <a:pt x="2675" y="199"/>
                    <a:pt x="1" y="3090"/>
                    <a:pt x="134" y="6524"/>
                  </a:cubicBezTo>
                  <a:lnTo>
                    <a:pt x="344" y="11907"/>
                  </a:lnTo>
                  <a:cubicBezTo>
                    <a:pt x="443" y="14446"/>
                    <a:pt x="2532" y="16437"/>
                    <a:pt x="5051" y="16437"/>
                  </a:cubicBezTo>
                  <a:cubicBezTo>
                    <a:pt x="5112" y="16437"/>
                    <a:pt x="5174" y="16436"/>
                    <a:pt x="5237" y="16434"/>
                  </a:cubicBezTo>
                  <a:lnTo>
                    <a:pt x="8289" y="16314"/>
                  </a:lnTo>
                  <a:cubicBezTo>
                    <a:pt x="11723" y="16181"/>
                    <a:pt x="14397" y="13290"/>
                    <a:pt x="14264" y="9856"/>
                  </a:cubicBezTo>
                  <a:lnTo>
                    <a:pt x="14113" y="5979"/>
                  </a:lnTo>
                  <a:cubicBezTo>
                    <a:pt x="13982" y="2629"/>
                    <a:pt x="11225" y="1"/>
                    <a:pt x="7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g89a1a1a614_0_0"/>
            <p:cNvSpPr/>
            <p:nvPr/>
          </p:nvSpPr>
          <p:spPr>
            <a:xfrm>
              <a:off x="12763000" y="974075"/>
              <a:ext cx="280375" cy="244325"/>
            </a:xfrm>
            <a:custGeom>
              <a:avLst/>
              <a:gdLst/>
              <a:ahLst/>
              <a:cxnLst/>
              <a:rect l="l" t="t" r="r" b="b"/>
              <a:pathLst>
                <a:path w="11215" h="9773" extrusionOk="0">
                  <a:moveTo>
                    <a:pt x="1577" y="0"/>
                  </a:moveTo>
                  <a:cubicBezTo>
                    <a:pt x="929" y="0"/>
                    <a:pt x="380" y="100"/>
                    <a:pt x="196" y="402"/>
                  </a:cubicBezTo>
                  <a:cubicBezTo>
                    <a:pt x="0" y="724"/>
                    <a:pt x="13" y="1128"/>
                    <a:pt x="67" y="1501"/>
                  </a:cubicBezTo>
                  <a:cubicBezTo>
                    <a:pt x="253" y="2783"/>
                    <a:pt x="877" y="4020"/>
                    <a:pt x="1883" y="4834"/>
                  </a:cubicBezTo>
                  <a:cubicBezTo>
                    <a:pt x="2619" y="5430"/>
                    <a:pt x="3566" y="5776"/>
                    <a:pt x="4507" y="5776"/>
                  </a:cubicBezTo>
                  <a:cubicBezTo>
                    <a:pt x="4854" y="5776"/>
                    <a:pt x="5200" y="5729"/>
                    <a:pt x="5534" y="5630"/>
                  </a:cubicBezTo>
                  <a:cubicBezTo>
                    <a:pt x="5809" y="6476"/>
                    <a:pt x="6089" y="7333"/>
                    <a:pt x="6568" y="8084"/>
                  </a:cubicBezTo>
                  <a:cubicBezTo>
                    <a:pt x="7045" y="8836"/>
                    <a:pt x="7749" y="9482"/>
                    <a:pt x="8612" y="9702"/>
                  </a:cubicBezTo>
                  <a:cubicBezTo>
                    <a:pt x="8793" y="9748"/>
                    <a:pt x="8997" y="9772"/>
                    <a:pt x="9207" y="9772"/>
                  </a:cubicBezTo>
                  <a:cubicBezTo>
                    <a:pt x="9774" y="9772"/>
                    <a:pt x="10388" y="9594"/>
                    <a:pt x="10730" y="9174"/>
                  </a:cubicBezTo>
                  <a:cubicBezTo>
                    <a:pt x="11215" y="8579"/>
                    <a:pt x="10821" y="7539"/>
                    <a:pt x="10670" y="6825"/>
                  </a:cubicBezTo>
                  <a:cubicBezTo>
                    <a:pt x="10305" y="5097"/>
                    <a:pt x="9666" y="3351"/>
                    <a:pt x="8322" y="2140"/>
                  </a:cubicBezTo>
                  <a:cubicBezTo>
                    <a:pt x="7231" y="1156"/>
                    <a:pt x="5769" y="621"/>
                    <a:pt x="4345" y="342"/>
                  </a:cubicBezTo>
                  <a:cubicBezTo>
                    <a:pt x="3857" y="246"/>
                    <a:pt x="2594" y="0"/>
                    <a:pt x="15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g89a1a1a614_0_0"/>
            <p:cNvSpPr/>
            <p:nvPr/>
          </p:nvSpPr>
          <p:spPr>
            <a:xfrm>
              <a:off x="12966650" y="1186400"/>
              <a:ext cx="107775" cy="106350"/>
            </a:xfrm>
            <a:custGeom>
              <a:avLst/>
              <a:gdLst/>
              <a:ahLst/>
              <a:cxnLst/>
              <a:rect l="l" t="t" r="r" b="b"/>
              <a:pathLst>
                <a:path w="4311" h="4254" extrusionOk="0">
                  <a:moveTo>
                    <a:pt x="2686" y="0"/>
                  </a:moveTo>
                  <a:cubicBezTo>
                    <a:pt x="2024" y="0"/>
                    <a:pt x="1284" y="393"/>
                    <a:pt x="764" y="1090"/>
                  </a:cubicBezTo>
                  <a:cubicBezTo>
                    <a:pt x="0" y="2115"/>
                    <a:pt x="4" y="3410"/>
                    <a:pt x="772" y="3983"/>
                  </a:cubicBezTo>
                  <a:cubicBezTo>
                    <a:pt x="1018" y="4166"/>
                    <a:pt x="1312" y="4253"/>
                    <a:pt x="1624" y="4253"/>
                  </a:cubicBezTo>
                  <a:cubicBezTo>
                    <a:pt x="2286" y="4253"/>
                    <a:pt x="3028" y="3860"/>
                    <a:pt x="3547" y="3163"/>
                  </a:cubicBezTo>
                  <a:cubicBezTo>
                    <a:pt x="4310" y="2138"/>
                    <a:pt x="4307" y="843"/>
                    <a:pt x="3539" y="271"/>
                  </a:cubicBezTo>
                  <a:cubicBezTo>
                    <a:pt x="3293" y="87"/>
                    <a:pt x="2998" y="0"/>
                    <a:pt x="26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g89a1a1a614_0_0"/>
            <p:cNvSpPr/>
            <p:nvPr/>
          </p:nvSpPr>
          <p:spPr>
            <a:xfrm>
              <a:off x="12704400" y="1878600"/>
              <a:ext cx="147425" cy="126950"/>
            </a:xfrm>
            <a:custGeom>
              <a:avLst/>
              <a:gdLst/>
              <a:ahLst/>
              <a:cxnLst/>
              <a:rect l="l" t="t" r="r" b="b"/>
              <a:pathLst>
                <a:path w="5897" h="5078" extrusionOk="0">
                  <a:moveTo>
                    <a:pt x="1369" y="1"/>
                  </a:moveTo>
                  <a:cubicBezTo>
                    <a:pt x="1346" y="1"/>
                    <a:pt x="1324" y="6"/>
                    <a:pt x="1306" y="21"/>
                  </a:cubicBezTo>
                  <a:cubicBezTo>
                    <a:pt x="1277" y="43"/>
                    <a:pt x="1268" y="80"/>
                    <a:pt x="1265" y="116"/>
                  </a:cubicBezTo>
                  <a:cubicBezTo>
                    <a:pt x="1242" y="372"/>
                    <a:pt x="1468" y="575"/>
                    <a:pt x="1673" y="731"/>
                  </a:cubicBezTo>
                  <a:lnTo>
                    <a:pt x="2527" y="1384"/>
                  </a:lnTo>
                  <a:cubicBezTo>
                    <a:pt x="1854" y="1424"/>
                    <a:pt x="1187" y="1533"/>
                    <a:pt x="536" y="1711"/>
                  </a:cubicBezTo>
                  <a:cubicBezTo>
                    <a:pt x="430" y="1741"/>
                    <a:pt x="321" y="1774"/>
                    <a:pt x="236" y="1844"/>
                  </a:cubicBezTo>
                  <a:cubicBezTo>
                    <a:pt x="176" y="1894"/>
                    <a:pt x="130" y="1981"/>
                    <a:pt x="169" y="2048"/>
                  </a:cubicBezTo>
                  <a:cubicBezTo>
                    <a:pt x="202" y="2102"/>
                    <a:pt x="273" y="2113"/>
                    <a:pt x="338" y="2113"/>
                  </a:cubicBezTo>
                  <a:cubicBezTo>
                    <a:pt x="349" y="2113"/>
                    <a:pt x="359" y="2113"/>
                    <a:pt x="369" y="2112"/>
                  </a:cubicBezTo>
                  <a:cubicBezTo>
                    <a:pt x="1027" y="2087"/>
                    <a:pt x="1683" y="2036"/>
                    <a:pt x="2338" y="1959"/>
                  </a:cubicBezTo>
                  <a:lnTo>
                    <a:pt x="2338" y="1959"/>
                  </a:lnTo>
                  <a:cubicBezTo>
                    <a:pt x="1605" y="2269"/>
                    <a:pt x="743" y="2354"/>
                    <a:pt x="167" y="2903"/>
                  </a:cubicBezTo>
                  <a:cubicBezTo>
                    <a:pt x="82" y="2984"/>
                    <a:pt x="0" y="3113"/>
                    <a:pt x="66" y="3211"/>
                  </a:cubicBezTo>
                  <a:cubicBezTo>
                    <a:pt x="106" y="3269"/>
                    <a:pt x="179" y="3285"/>
                    <a:pt x="252" y="3285"/>
                  </a:cubicBezTo>
                  <a:cubicBezTo>
                    <a:pt x="278" y="3285"/>
                    <a:pt x="303" y="3283"/>
                    <a:pt x="327" y="3280"/>
                  </a:cubicBezTo>
                  <a:cubicBezTo>
                    <a:pt x="1115" y="3187"/>
                    <a:pt x="1830" y="2790"/>
                    <a:pt x="2591" y="2565"/>
                  </a:cubicBezTo>
                  <a:lnTo>
                    <a:pt x="2591" y="2565"/>
                  </a:lnTo>
                  <a:cubicBezTo>
                    <a:pt x="1865" y="2865"/>
                    <a:pt x="1226" y="3343"/>
                    <a:pt x="731" y="3953"/>
                  </a:cubicBezTo>
                  <a:cubicBezTo>
                    <a:pt x="633" y="4074"/>
                    <a:pt x="544" y="4260"/>
                    <a:pt x="654" y="4369"/>
                  </a:cubicBezTo>
                  <a:cubicBezTo>
                    <a:pt x="699" y="4412"/>
                    <a:pt x="762" y="4426"/>
                    <a:pt x="825" y="4426"/>
                  </a:cubicBezTo>
                  <a:cubicBezTo>
                    <a:pt x="848" y="4426"/>
                    <a:pt x="871" y="4424"/>
                    <a:pt x="893" y="4421"/>
                  </a:cubicBezTo>
                  <a:cubicBezTo>
                    <a:pt x="1164" y="4386"/>
                    <a:pt x="1403" y="4235"/>
                    <a:pt x="1627" y="4080"/>
                  </a:cubicBezTo>
                  <a:cubicBezTo>
                    <a:pt x="2070" y="3772"/>
                    <a:pt x="2492" y="3433"/>
                    <a:pt x="2907" y="3089"/>
                  </a:cubicBezTo>
                  <a:lnTo>
                    <a:pt x="2907" y="3089"/>
                  </a:lnTo>
                  <a:cubicBezTo>
                    <a:pt x="2621" y="3569"/>
                    <a:pt x="2429" y="4099"/>
                    <a:pt x="2341" y="4651"/>
                  </a:cubicBezTo>
                  <a:cubicBezTo>
                    <a:pt x="2326" y="4744"/>
                    <a:pt x="2314" y="4843"/>
                    <a:pt x="2347" y="4932"/>
                  </a:cubicBezTo>
                  <a:cubicBezTo>
                    <a:pt x="2377" y="5011"/>
                    <a:pt x="2453" y="5077"/>
                    <a:pt x="2535" y="5077"/>
                  </a:cubicBezTo>
                  <a:cubicBezTo>
                    <a:pt x="2545" y="5077"/>
                    <a:pt x="2555" y="5076"/>
                    <a:pt x="2566" y="5074"/>
                  </a:cubicBezTo>
                  <a:cubicBezTo>
                    <a:pt x="2618" y="5062"/>
                    <a:pt x="2659" y="5025"/>
                    <a:pt x="2695" y="4987"/>
                  </a:cubicBezTo>
                  <a:cubicBezTo>
                    <a:pt x="3006" y="4658"/>
                    <a:pt x="3087" y="4179"/>
                    <a:pt x="3291" y="3776"/>
                  </a:cubicBezTo>
                  <a:cubicBezTo>
                    <a:pt x="3329" y="3698"/>
                    <a:pt x="3376" y="3621"/>
                    <a:pt x="3451" y="3578"/>
                  </a:cubicBezTo>
                  <a:cubicBezTo>
                    <a:pt x="3503" y="3548"/>
                    <a:pt x="3565" y="3528"/>
                    <a:pt x="3625" y="3528"/>
                  </a:cubicBezTo>
                  <a:cubicBezTo>
                    <a:pt x="3641" y="3528"/>
                    <a:pt x="3657" y="3530"/>
                    <a:pt x="3673" y="3533"/>
                  </a:cubicBezTo>
                  <a:cubicBezTo>
                    <a:pt x="4205" y="3630"/>
                    <a:pt x="5060" y="3646"/>
                    <a:pt x="5896" y="3695"/>
                  </a:cubicBezTo>
                  <a:lnTo>
                    <a:pt x="5626" y="793"/>
                  </a:lnTo>
                  <a:cubicBezTo>
                    <a:pt x="5172" y="889"/>
                    <a:pt x="4562" y="985"/>
                    <a:pt x="3984" y="985"/>
                  </a:cubicBezTo>
                  <a:cubicBezTo>
                    <a:pt x="3528" y="985"/>
                    <a:pt x="3091" y="925"/>
                    <a:pt x="2765" y="757"/>
                  </a:cubicBezTo>
                  <a:cubicBezTo>
                    <a:pt x="2315" y="524"/>
                    <a:pt x="1931" y="158"/>
                    <a:pt x="1445" y="14"/>
                  </a:cubicBezTo>
                  <a:cubicBezTo>
                    <a:pt x="1421" y="7"/>
                    <a:pt x="1394" y="1"/>
                    <a:pt x="136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g89a1a1a614_0_0"/>
            <p:cNvSpPr/>
            <p:nvPr/>
          </p:nvSpPr>
          <p:spPr>
            <a:xfrm>
              <a:off x="12254150" y="1408525"/>
              <a:ext cx="112700" cy="128075"/>
            </a:xfrm>
            <a:custGeom>
              <a:avLst/>
              <a:gdLst/>
              <a:ahLst/>
              <a:cxnLst/>
              <a:rect l="l" t="t" r="r" b="b"/>
              <a:pathLst>
                <a:path w="4508" h="5123" extrusionOk="0">
                  <a:moveTo>
                    <a:pt x="2575" y="0"/>
                  </a:moveTo>
                  <a:cubicBezTo>
                    <a:pt x="2545" y="0"/>
                    <a:pt x="2515" y="3"/>
                    <a:pt x="2487" y="7"/>
                  </a:cubicBezTo>
                  <a:cubicBezTo>
                    <a:pt x="1788" y="125"/>
                    <a:pt x="1351" y="808"/>
                    <a:pt x="1004" y="1425"/>
                  </a:cubicBezTo>
                  <a:cubicBezTo>
                    <a:pt x="715" y="1936"/>
                    <a:pt x="1" y="2793"/>
                    <a:pt x="933" y="3044"/>
                  </a:cubicBezTo>
                  <a:cubicBezTo>
                    <a:pt x="784" y="3442"/>
                    <a:pt x="992" y="3939"/>
                    <a:pt x="1380" y="4113"/>
                  </a:cubicBezTo>
                  <a:cubicBezTo>
                    <a:pt x="1344" y="4470"/>
                    <a:pt x="1541" y="4840"/>
                    <a:pt x="1857" y="5010"/>
                  </a:cubicBezTo>
                  <a:cubicBezTo>
                    <a:pt x="2004" y="5088"/>
                    <a:pt x="2144" y="5122"/>
                    <a:pt x="2277" y="5122"/>
                  </a:cubicBezTo>
                  <a:cubicBezTo>
                    <a:pt x="3088" y="5122"/>
                    <a:pt x="3657" y="3847"/>
                    <a:pt x="4047" y="3293"/>
                  </a:cubicBezTo>
                  <a:lnTo>
                    <a:pt x="4352" y="2858"/>
                  </a:lnTo>
                  <a:cubicBezTo>
                    <a:pt x="4380" y="2818"/>
                    <a:pt x="4406" y="2774"/>
                    <a:pt x="4427" y="2729"/>
                  </a:cubicBezTo>
                  <a:cubicBezTo>
                    <a:pt x="4486" y="2601"/>
                    <a:pt x="4508" y="2460"/>
                    <a:pt x="4403" y="2385"/>
                  </a:cubicBezTo>
                  <a:cubicBezTo>
                    <a:pt x="4365" y="2357"/>
                    <a:pt x="4321" y="2347"/>
                    <a:pt x="4275" y="2347"/>
                  </a:cubicBezTo>
                  <a:cubicBezTo>
                    <a:pt x="4224" y="2347"/>
                    <a:pt x="4170" y="2360"/>
                    <a:pt x="4120" y="2374"/>
                  </a:cubicBezTo>
                  <a:cubicBezTo>
                    <a:pt x="3433" y="2575"/>
                    <a:pt x="2874" y="3065"/>
                    <a:pt x="2339" y="3542"/>
                  </a:cubicBezTo>
                  <a:cubicBezTo>
                    <a:pt x="2603" y="2929"/>
                    <a:pt x="2960" y="2299"/>
                    <a:pt x="3420" y="1811"/>
                  </a:cubicBezTo>
                  <a:cubicBezTo>
                    <a:pt x="3600" y="1618"/>
                    <a:pt x="3760" y="1508"/>
                    <a:pt x="3903" y="1275"/>
                  </a:cubicBezTo>
                  <a:cubicBezTo>
                    <a:pt x="3932" y="1228"/>
                    <a:pt x="4237" y="472"/>
                    <a:pt x="4117" y="472"/>
                  </a:cubicBezTo>
                  <a:cubicBezTo>
                    <a:pt x="4116" y="472"/>
                    <a:pt x="4114" y="472"/>
                    <a:pt x="4112" y="472"/>
                  </a:cubicBezTo>
                  <a:cubicBezTo>
                    <a:pt x="3534" y="573"/>
                    <a:pt x="3229" y="935"/>
                    <a:pt x="2818" y="1297"/>
                  </a:cubicBezTo>
                  <a:cubicBezTo>
                    <a:pt x="2391" y="1673"/>
                    <a:pt x="1971" y="1977"/>
                    <a:pt x="1633" y="2450"/>
                  </a:cubicBezTo>
                  <a:cubicBezTo>
                    <a:pt x="1782" y="1659"/>
                    <a:pt x="2488" y="1105"/>
                    <a:pt x="2853" y="387"/>
                  </a:cubicBezTo>
                  <a:cubicBezTo>
                    <a:pt x="2882" y="331"/>
                    <a:pt x="2909" y="269"/>
                    <a:pt x="2903" y="207"/>
                  </a:cubicBezTo>
                  <a:cubicBezTo>
                    <a:pt x="2890" y="62"/>
                    <a:pt x="2728" y="0"/>
                    <a:pt x="25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8" name="Google Shape;1358;g89a1a1a614_0_0"/>
          <p:cNvGrpSpPr/>
          <p:nvPr/>
        </p:nvGrpSpPr>
        <p:grpSpPr>
          <a:xfrm>
            <a:off x="299554" y="1184023"/>
            <a:ext cx="1423731" cy="3346029"/>
            <a:chOff x="15332125" y="955775"/>
            <a:chExt cx="1094925" cy="2573275"/>
          </a:xfrm>
        </p:grpSpPr>
        <p:sp>
          <p:nvSpPr>
            <p:cNvPr id="1359" name="Google Shape;1359;g89a1a1a614_0_0"/>
            <p:cNvSpPr/>
            <p:nvPr/>
          </p:nvSpPr>
          <p:spPr>
            <a:xfrm>
              <a:off x="15477800" y="1654950"/>
              <a:ext cx="121250" cy="219150"/>
            </a:xfrm>
            <a:custGeom>
              <a:avLst/>
              <a:gdLst/>
              <a:ahLst/>
              <a:cxnLst/>
              <a:rect l="l" t="t" r="r" b="b"/>
              <a:pathLst>
                <a:path w="4850" h="8766" extrusionOk="0">
                  <a:moveTo>
                    <a:pt x="926" y="1"/>
                  </a:moveTo>
                  <a:cubicBezTo>
                    <a:pt x="781" y="1"/>
                    <a:pt x="659" y="113"/>
                    <a:pt x="649" y="259"/>
                  </a:cubicBezTo>
                  <a:lnTo>
                    <a:pt x="13" y="8464"/>
                  </a:lnTo>
                  <a:cubicBezTo>
                    <a:pt x="0" y="8618"/>
                    <a:pt x="116" y="8753"/>
                    <a:pt x="270" y="8765"/>
                  </a:cubicBezTo>
                  <a:cubicBezTo>
                    <a:pt x="277" y="8765"/>
                    <a:pt x="284" y="8766"/>
                    <a:pt x="291" y="8766"/>
                  </a:cubicBezTo>
                  <a:cubicBezTo>
                    <a:pt x="302" y="8766"/>
                    <a:pt x="312" y="8765"/>
                    <a:pt x="323" y="8764"/>
                  </a:cubicBezTo>
                  <a:cubicBezTo>
                    <a:pt x="456" y="8749"/>
                    <a:pt x="560" y="8642"/>
                    <a:pt x="570" y="8508"/>
                  </a:cubicBezTo>
                  <a:lnTo>
                    <a:pt x="1186" y="565"/>
                  </a:lnTo>
                  <a:lnTo>
                    <a:pt x="4559" y="627"/>
                  </a:lnTo>
                  <a:cubicBezTo>
                    <a:pt x="4562" y="627"/>
                    <a:pt x="4564" y="627"/>
                    <a:pt x="4567" y="627"/>
                  </a:cubicBezTo>
                  <a:cubicBezTo>
                    <a:pt x="4719" y="627"/>
                    <a:pt x="4844" y="506"/>
                    <a:pt x="4847" y="352"/>
                  </a:cubicBezTo>
                  <a:cubicBezTo>
                    <a:pt x="4850" y="197"/>
                    <a:pt x="4726" y="69"/>
                    <a:pt x="4570" y="68"/>
                  </a:cubicBezTo>
                  <a:lnTo>
                    <a:pt x="932" y="1"/>
                  </a:lnTo>
                  <a:cubicBezTo>
                    <a:pt x="930" y="1"/>
                    <a:pt x="928" y="1"/>
                    <a:pt x="9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g89a1a1a614_0_0"/>
            <p:cNvSpPr/>
            <p:nvPr/>
          </p:nvSpPr>
          <p:spPr>
            <a:xfrm>
              <a:off x="15394350" y="1811525"/>
              <a:ext cx="209650" cy="320325"/>
            </a:xfrm>
            <a:custGeom>
              <a:avLst/>
              <a:gdLst/>
              <a:ahLst/>
              <a:cxnLst/>
              <a:rect l="l" t="t" r="r" b="b"/>
              <a:pathLst>
                <a:path w="8386" h="12813" extrusionOk="0">
                  <a:moveTo>
                    <a:pt x="8385" y="0"/>
                  </a:moveTo>
                  <a:lnTo>
                    <a:pt x="4742" y="414"/>
                  </a:lnTo>
                  <a:lnTo>
                    <a:pt x="3643" y="538"/>
                  </a:lnTo>
                  <a:lnTo>
                    <a:pt x="0" y="952"/>
                  </a:lnTo>
                  <a:lnTo>
                    <a:pt x="2779" y="12748"/>
                  </a:lnTo>
                  <a:cubicBezTo>
                    <a:pt x="2779" y="12748"/>
                    <a:pt x="3322" y="12812"/>
                    <a:pt x="4120" y="12812"/>
                  </a:cubicBezTo>
                  <a:cubicBezTo>
                    <a:pt x="4398" y="12812"/>
                    <a:pt x="4707" y="12804"/>
                    <a:pt x="5034" y="12783"/>
                  </a:cubicBezTo>
                  <a:lnTo>
                    <a:pt x="5035" y="12791"/>
                  </a:lnTo>
                  <a:cubicBezTo>
                    <a:pt x="5222" y="12777"/>
                    <a:pt x="5407" y="12758"/>
                    <a:pt x="5586" y="12737"/>
                  </a:cubicBezTo>
                  <a:cubicBezTo>
                    <a:pt x="5767" y="12718"/>
                    <a:pt x="5950" y="12694"/>
                    <a:pt x="6135" y="12666"/>
                  </a:cubicBezTo>
                  <a:lnTo>
                    <a:pt x="6135" y="12658"/>
                  </a:lnTo>
                  <a:cubicBezTo>
                    <a:pt x="7387" y="12453"/>
                    <a:pt x="8325" y="12118"/>
                    <a:pt x="8325" y="12118"/>
                  </a:cubicBezTo>
                  <a:lnTo>
                    <a:pt x="838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g89a1a1a614_0_0"/>
            <p:cNvSpPr/>
            <p:nvPr/>
          </p:nvSpPr>
          <p:spPr>
            <a:xfrm>
              <a:off x="15381000" y="1791900"/>
              <a:ext cx="235975" cy="62625"/>
            </a:xfrm>
            <a:custGeom>
              <a:avLst/>
              <a:gdLst/>
              <a:ahLst/>
              <a:cxnLst/>
              <a:rect l="l" t="t" r="r" b="b"/>
              <a:pathLst>
                <a:path w="9439" h="2505" extrusionOk="0">
                  <a:moveTo>
                    <a:pt x="9274" y="1"/>
                  </a:moveTo>
                  <a:lnTo>
                    <a:pt x="0" y="1054"/>
                  </a:lnTo>
                  <a:lnTo>
                    <a:pt x="165" y="2505"/>
                  </a:lnTo>
                  <a:lnTo>
                    <a:pt x="9438" y="1451"/>
                  </a:lnTo>
                  <a:lnTo>
                    <a:pt x="927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g89a1a1a614_0_0"/>
            <p:cNvSpPr/>
            <p:nvPr/>
          </p:nvSpPr>
          <p:spPr>
            <a:xfrm>
              <a:off x="15414100" y="1897725"/>
              <a:ext cx="189475" cy="122425"/>
            </a:xfrm>
            <a:custGeom>
              <a:avLst/>
              <a:gdLst/>
              <a:ahLst/>
              <a:cxnLst/>
              <a:rect l="l" t="t" r="r" b="b"/>
              <a:pathLst>
                <a:path w="7579" h="4897" extrusionOk="0">
                  <a:moveTo>
                    <a:pt x="7578" y="1"/>
                  </a:moveTo>
                  <a:lnTo>
                    <a:pt x="1" y="861"/>
                  </a:lnTo>
                  <a:lnTo>
                    <a:pt x="951" y="4897"/>
                  </a:lnTo>
                  <a:lnTo>
                    <a:pt x="7557" y="4146"/>
                  </a:lnTo>
                  <a:lnTo>
                    <a:pt x="757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g89a1a1a614_0_0"/>
            <p:cNvSpPr/>
            <p:nvPr/>
          </p:nvSpPr>
          <p:spPr>
            <a:xfrm>
              <a:off x="15517050" y="1944850"/>
              <a:ext cx="196600" cy="187100"/>
            </a:xfrm>
            <a:custGeom>
              <a:avLst/>
              <a:gdLst/>
              <a:ahLst/>
              <a:cxnLst/>
              <a:rect l="l" t="t" r="r" b="b"/>
              <a:pathLst>
                <a:path w="7864" h="7484" extrusionOk="0">
                  <a:moveTo>
                    <a:pt x="1114" y="0"/>
                  </a:moveTo>
                  <a:cubicBezTo>
                    <a:pt x="1095" y="0"/>
                    <a:pt x="1075" y="2"/>
                    <a:pt x="1056" y="7"/>
                  </a:cubicBezTo>
                  <a:cubicBezTo>
                    <a:pt x="934" y="36"/>
                    <a:pt x="856" y="165"/>
                    <a:pt x="851" y="290"/>
                  </a:cubicBezTo>
                  <a:cubicBezTo>
                    <a:pt x="847" y="416"/>
                    <a:pt x="902" y="536"/>
                    <a:pt x="972" y="640"/>
                  </a:cubicBezTo>
                  <a:cubicBezTo>
                    <a:pt x="1221" y="1011"/>
                    <a:pt x="1640" y="1231"/>
                    <a:pt x="2053" y="1401"/>
                  </a:cubicBezTo>
                  <a:cubicBezTo>
                    <a:pt x="2518" y="1591"/>
                    <a:pt x="2997" y="1739"/>
                    <a:pt x="3477" y="1888"/>
                  </a:cubicBezTo>
                  <a:cubicBezTo>
                    <a:pt x="2437" y="2312"/>
                    <a:pt x="1208" y="2189"/>
                    <a:pt x="237" y="2753"/>
                  </a:cubicBezTo>
                  <a:cubicBezTo>
                    <a:pt x="124" y="2818"/>
                    <a:pt x="0" y="2940"/>
                    <a:pt x="55" y="3057"/>
                  </a:cubicBezTo>
                  <a:cubicBezTo>
                    <a:pt x="89" y="3131"/>
                    <a:pt x="176" y="3160"/>
                    <a:pt x="255" y="3177"/>
                  </a:cubicBezTo>
                  <a:cubicBezTo>
                    <a:pt x="384" y="3203"/>
                    <a:pt x="515" y="3214"/>
                    <a:pt x="647" y="3214"/>
                  </a:cubicBezTo>
                  <a:cubicBezTo>
                    <a:pt x="864" y="3214"/>
                    <a:pt x="1083" y="3186"/>
                    <a:pt x="1299" y="3156"/>
                  </a:cubicBezTo>
                  <a:cubicBezTo>
                    <a:pt x="1936" y="3068"/>
                    <a:pt x="2572" y="2966"/>
                    <a:pt x="3204" y="2848"/>
                  </a:cubicBezTo>
                  <a:lnTo>
                    <a:pt x="3204" y="2848"/>
                  </a:lnTo>
                  <a:cubicBezTo>
                    <a:pt x="2361" y="3098"/>
                    <a:pt x="1559" y="3473"/>
                    <a:pt x="828" y="3963"/>
                  </a:cubicBezTo>
                  <a:cubicBezTo>
                    <a:pt x="569" y="4135"/>
                    <a:pt x="301" y="4348"/>
                    <a:pt x="235" y="4653"/>
                  </a:cubicBezTo>
                  <a:cubicBezTo>
                    <a:pt x="220" y="4721"/>
                    <a:pt x="217" y="4795"/>
                    <a:pt x="247" y="4858"/>
                  </a:cubicBezTo>
                  <a:cubicBezTo>
                    <a:pt x="293" y="4945"/>
                    <a:pt x="383" y="4976"/>
                    <a:pt x="484" y="4976"/>
                  </a:cubicBezTo>
                  <a:cubicBezTo>
                    <a:pt x="573" y="4976"/>
                    <a:pt x="670" y="4952"/>
                    <a:pt x="752" y="4921"/>
                  </a:cubicBezTo>
                  <a:cubicBezTo>
                    <a:pt x="1602" y="4604"/>
                    <a:pt x="2408" y="4176"/>
                    <a:pt x="3148" y="3650"/>
                  </a:cubicBezTo>
                  <a:lnTo>
                    <a:pt x="3148" y="3650"/>
                  </a:lnTo>
                  <a:cubicBezTo>
                    <a:pt x="2738" y="4080"/>
                    <a:pt x="2260" y="4440"/>
                    <a:pt x="1852" y="4873"/>
                  </a:cubicBezTo>
                  <a:cubicBezTo>
                    <a:pt x="1446" y="5308"/>
                    <a:pt x="1105" y="5841"/>
                    <a:pt x="1064" y="6435"/>
                  </a:cubicBezTo>
                  <a:cubicBezTo>
                    <a:pt x="1056" y="6538"/>
                    <a:pt x="1061" y="6649"/>
                    <a:pt x="1123" y="6733"/>
                  </a:cubicBezTo>
                  <a:cubicBezTo>
                    <a:pt x="1179" y="6808"/>
                    <a:pt x="1273" y="6843"/>
                    <a:pt x="1369" y="6843"/>
                  </a:cubicBezTo>
                  <a:cubicBezTo>
                    <a:pt x="1421" y="6843"/>
                    <a:pt x="1475" y="6832"/>
                    <a:pt x="1523" y="6813"/>
                  </a:cubicBezTo>
                  <a:cubicBezTo>
                    <a:pt x="1659" y="6756"/>
                    <a:pt x="1763" y="6646"/>
                    <a:pt x="1863" y="6539"/>
                  </a:cubicBezTo>
                  <a:lnTo>
                    <a:pt x="3792" y="4456"/>
                  </a:lnTo>
                  <a:lnTo>
                    <a:pt x="3792" y="4456"/>
                  </a:lnTo>
                  <a:cubicBezTo>
                    <a:pt x="3412" y="5273"/>
                    <a:pt x="3023" y="6126"/>
                    <a:pt x="3046" y="7026"/>
                  </a:cubicBezTo>
                  <a:cubicBezTo>
                    <a:pt x="3050" y="7196"/>
                    <a:pt x="3091" y="7397"/>
                    <a:pt x="3248" y="7463"/>
                  </a:cubicBezTo>
                  <a:cubicBezTo>
                    <a:pt x="3281" y="7477"/>
                    <a:pt x="3313" y="7484"/>
                    <a:pt x="3346" y="7484"/>
                  </a:cubicBezTo>
                  <a:cubicBezTo>
                    <a:pt x="3502" y="7484"/>
                    <a:pt x="3653" y="7341"/>
                    <a:pt x="3750" y="7202"/>
                  </a:cubicBezTo>
                  <a:cubicBezTo>
                    <a:pt x="3982" y="6872"/>
                    <a:pt x="4180" y="6479"/>
                    <a:pt x="4264" y="6081"/>
                  </a:cubicBezTo>
                  <a:cubicBezTo>
                    <a:pt x="4355" y="5647"/>
                    <a:pt x="4534" y="5332"/>
                    <a:pt x="4801" y="4964"/>
                  </a:cubicBezTo>
                  <a:cubicBezTo>
                    <a:pt x="4836" y="4914"/>
                    <a:pt x="4873" y="4864"/>
                    <a:pt x="4925" y="4832"/>
                  </a:cubicBezTo>
                  <a:cubicBezTo>
                    <a:pt x="4985" y="4795"/>
                    <a:pt x="5059" y="4785"/>
                    <a:pt x="5130" y="4778"/>
                  </a:cubicBezTo>
                  <a:lnTo>
                    <a:pt x="7864" y="4467"/>
                  </a:lnTo>
                  <a:lnTo>
                    <a:pt x="6282" y="677"/>
                  </a:lnTo>
                  <a:cubicBezTo>
                    <a:pt x="5769" y="803"/>
                    <a:pt x="5243" y="863"/>
                    <a:pt x="4716" y="863"/>
                  </a:cubicBezTo>
                  <a:cubicBezTo>
                    <a:pt x="3563" y="863"/>
                    <a:pt x="2405" y="577"/>
                    <a:pt x="1362" y="77"/>
                  </a:cubicBezTo>
                  <a:cubicBezTo>
                    <a:pt x="1283" y="40"/>
                    <a:pt x="1199" y="0"/>
                    <a:pt x="11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g89a1a1a614_0_0"/>
            <p:cNvSpPr/>
            <p:nvPr/>
          </p:nvSpPr>
          <p:spPr>
            <a:xfrm>
              <a:off x="15683100" y="1289275"/>
              <a:ext cx="101775" cy="82800"/>
            </a:xfrm>
            <a:custGeom>
              <a:avLst/>
              <a:gdLst/>
              <a:ahLst/>
              <a:cxnLst/>
              <a:rect l="l" t="t" r="r" b="b"/>
              <a:pathLst>
                <a:path w="4071" h="3312" extrusionOk="0">
                  <a:moveTo>
                    <a:pt x="1459" y="0"/>
                  </a:moveTo>
                  <a:cubicBezTo>
                    <a:pt x="1061" y="0"/>
                    <a:pt x="708" y="138"/>
                    <a:pt x="484" y="419"/>
                  </a:cubicBezTo>
                  <a:cubicBezTo>
                    <a:pt x="0" y="1027"/>
                    <a:pt x="301" y="2074"/>
                    <a:pt x="1157" y="2756"/>
                  </a:cubicBezTo>
                  <a:cubicBezTo>
                    <a:pt x="1618" y="3124"/>
                    <a:pt x="2146" y="3311"/>
                    <a:pt x="2610" y="3311"/>
                  </a:cubicBezTo>
                  <a:cubicBezTo>
                    <a:pt x="3009" y="3311"/>
                    <a:pt x="3362" y="3173"/>
                    <a:pt x="3586" y="2892"/>
                  </a:cubicBezTo>
                  <a:cubicBezTo>
                    <a:pt x="4071" y="2284"/>
                    <a:pt x="3769" y="1238"/>
                    <a:pt x="2913" y="555"/>
                  </a:cubicBezTo>
                  <a:cubicBezTo>
                    <a:pt x="2452" y="188"/>
                    <a:pt x="1924" y="0"/>
                    <a:pt x="145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g89a1a1a614_0_0"/>
            <p:cNvSpPr/>
            <p:nvPr/>
          </p:nvSpPr>
          <p:spPr>
            <a:xfrm>
              <a:off x="15925550" y="1435050"/>
              <a:ext cx="85525" cy="174475"/>
            </a:xfrm>
            <a:custGeom>
              <a:avLst/>
              <a:gdLst/>
              <a:ahLst/>
              <a:cxnLst/>
              <a:rect l="l" t="t" r="r" b="b"/>
              <a:pathLst>
                <a:path w="3421" h="6979" extrusionOk="0">
                  <a:moveTo>
                    <a:pt x="1" y="0"/>
                  </a:moveTo>
                  <a:lnTo>
                    <a:pt x="1" y="5936"/>
                  </a:lnTo>
                  <a:cubicBezTo>
                    <a:pt x="0" y="6512"/>
                    <a:pt x="468" y="6979"/>
                    <a:pt x="1044" y="6979"/>
                  </a:cubicBezTo>
                  <a:lnTo>
                    <a:pt x="2376" y="6979"/>
                  </a:lnTo>
                  <a:cubicBezTo>
                    <a:pt x="2953" y="6979"/>
                    <a:pt x="3420" y="6512"/>
                    <a:pt x="3421" y="5936"/>
                  </a:cubicBezTo>
                  <a:lnTo>
                    <a:pt x="342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g89a1a1a614_0_0"/>
            <p:cNvSpPr/>
            <p:nvPr/>
          </p:nvSpPr>
          <p:spPr>
            <a:xfrm>
              <a:off x="16085000" y="3363675"/>
              <a:ext cx="297625" cy="165375"/>
            </a:xfrm>
            <a:custGeom>
              <a:avLst/>
              <a:gdLst/>
              <a:ahLst/>
              <a:cxnLst/>
              <a:rect l="l" t="t" r="r" b="b"/>
              <a:pathLst>
                <a:path w="11905" h="6615" extrusionOk="0">
                  <a:moveTo>
                    <a:pt x="9992" y="1"/>
                  </a:moveTo>
                  <a:lnTo>
                    <a:pt x="7110" y="502"/>
                  </a:lnTo>
                  <a:lnTo>
                    <a:pt x="6332" y="3216"/>
                  </a:lnTo>
                  <a:cubicBezTo>
                    <a:pt x="6332" y="3216"/>
                    <a:pt x="1" y="4239"/>
                    <a:pt x="341" y="6402"/>
                  </a:cubicBezTo>
                  <a:cubicBezTo>
                    <a:pt x="616" y="6550"/>
                    <a:pt x="1083" y="6615"/>
                    <a:pt x="1679" y="6615"/>
                  </a:cubicBezTo>
                  <a:cubicBezTo>
                    <a:pt x="4432" y="6615"/>
                    <a:pt x="9934" y="5233"/>
                    <a:pt x="11904" y="4298"/>
                  </a:cubicBezTo>
                  <a:cubicBezTo>
                    <a:pt x="10805" y="1477"/>
                    <a:pt x="9992" y="1"/>
                    <a:pt x="999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g89a1a1a614_0_0"/>
            <p:cNvSpPr/>
            <p:nvPr/>
          </p:nvSpPr>
          <p:spPr>
            <a:xfrm>
              <a:off x="15332125" y="3350300"/>
              <a:ext cx="289125" cy="146450"/>
            </a:xfrm>
            <a:custGeom>
              <a:avLst/>
              <a:gdLst/>
              <a:ahLst/>
              <a:cxnLst/>
              <a:rect l="l" t="t" r="r" b="b"/>
              <a:pathLst>
                <a:path w="11565" h="5858" extrusionOk="0">
                  <a:moveTo>
                    <a:pt x="1457" y="0"/>
                  </a:moveTo>
                  <a:cubicBezTo>
                    <a:pt x="790" y="0"/>
                    <a:pt x="251" y="181"/>
                    <a:pt x="0" y="661"/>
                  </a:cubicBezTo>
                  <a:cubicBezTo>
                    <a:pt x="747" y="2250"/>
                    <a:pt x="7939" y="5344"/>
                    <a:pt x="10543" y="5858"/>
                  </a:cubicBezTo>
                  <a:cubicBezTo>
                    <a:pt x="11339" y="2936"/>
                    <a:pt x="11564" y="1266"/>
                    <a:pt x="11564" y="1266"/>
                  </a:cubicBezTo>
                  <a:lnTo>
                    <a:pt x="8776" y="111"/>
                  </a:lnTo>
                  <a:lnTo>
                    <a:pt x="6710" y="1669"/>
                  </a:lnTo>
                  <a:cubicBezTo>
                    <a:pt x="6710" y="1669"/>
                    <a:pt x="3486" y="0"/>
                    <a:pt x="14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89a1a1a614_0_0"/>
            <p:cNvSpPr/>
            <p:nvPr/>
          </p:nvSpPr>
          <p:spPr>
            <a:xfrm>
              <a:off x="16092275" y="3448750"/>
              <a:ext cx="290350" cy="80300"/>
            </a:xfrm>
            <a:custGeom>
              <a:avLst/>
              <a:gdLst/>
              <a:ahLst/>
              <a:cxnLst/>
              <a:rect l="l" t="t" r="r" b="b"/>
              <a:pathLst>
                <a:path w="11614" h="3212" extrusionOk="0">
                  <a:moveTo>
                    <a:pt x="11257" y="1"/>
                  </a:moveTo>
                  <a:cubicBezTo>
                    <a:pt x="8034" y="1289"/>
                    <a:pt x="4619" y="2162"/>
                    <a:pt x="1189" y="2162"/>
                  </a:cubicBezTo>
                  <a:cubicBezTo>
                    <a:pt x="886" y="2162"/>
                    <a:pt x="582" y="2155"/>
                    <a:pt x="279" y="2141"/>
                  </a:cubicBezTo>
                  <a:cubicBezTo>
                    <a:pt x="93" y="2405"/>
                    <a:pt x="1" y="2690"/>
                    <a:pt x="50" y="2999"/>
                  </a:cubicBezTo>
                  <a:cubicBezTo>
                    <a:pt x="325" y="3147"/>
                    <a:pt x="792" y="3212"/>
                    <a:pt x="1388" y="3212"/>
                  </a:cubicBezTo>
                  <a:cubicBezTo>
                    <a:pt x="4141" y="3212"/>
                    <a:pt x="9643" y="1830"/>
                    <a:pt x="11613" y="895"/>
                  </a:cubicBezTo>
                  <a:cubicBezTo>
                    <a:pt x="11490" y="579"/>
                    <a:pt x="11371" y="283"/>
                    <a:pt x="1125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89a1a1a614_0_0"/>
            <p:cNvSpPr/>
            <p:nvPr/>
          </p:nvSpPr>
          <p:spPr>
            <a:xfrm>
              <a:off x="16245075" y="3390875"/>
              <a:ext cx="49350" cy="23500"/>
            </a:xfrm>
            <a:custGeom>
              <a:avLst/>
              <a:gdLst/>
              <a:ahLst/>
              <a:cxnLst/>
              <a:rect l="l" t="t" r="r" b="b"/>
              <a:pathLst>
                <a:path w="1974" h="940" extrusionOk="0">
                  <a:moveTo>
                    <a:pt x="930" y="0"/>
                  </a:moveTo>
                  <a:cubicBezTo>
                    <a:pt x="786" y="0"/>
                    <a:pt x="652" y="16"/>
                    <a:pt x="549" y="43"/>
                  </a:cubicBezTo>
                  <a:cubicBezTo>
                    <a:pt x="144" y="148"/>
                    <a:pt x="0" y="503"/>
                    <a:pt x="67" y="898"/>
                  </a:cubicBezTo>
                  <a:cubicBezTo>
                    <a:pt x="285" y="853"/>
                    <a:pt x="538" y="832"/>
                    <a:pt x="795" y="832"/>
                  </a:cubicBezTo>
                  <a:cubicBezTo>
                    <a:pt x="1115" y="832"/>
                    <a:pt x="1441" y="865"/>
                    <a:pt x="1711" y="926"/>
                  </a:cubicBezTo>
                  <a:lnTo>
                    <a:pt x="1725" y="929"/>
                  </a:lnTo>
                  <a:cubicBezTo>
                    <a:pt x="1750" y="935"/>
                    <a:pt x="1777" y="939"/>
                    <a:pt x="1802" y="939"/>
                  </a:cubicBezTo>
                  <a:cubicBezTo>
                    <a:pt x="1836" y="939"/>
                    <a:pt x="1868" y="931"/>
                    <a:pt x="1891" y="907"/>
                  </a:cubicBezTo>
                  <a:cubicBezTo>
                    <a:pt x="1904" y="891"/>
                    <a:pt x="1914" y="873"/>
                    <a:pt x="1920" y="854"/>
                  </a:cubicBezTo>
                  <a:cubicBezTo>
                    <a:pt x="1973" y="711"/>
                    <a:pt x="1966" y="551"/>
                    <a:pt x="1902" y="412"/>
                  </a:cubicBezTo>
                  <a:cubicBezTo>
                    <a:pt x="1761" y="110"/>
                    <a:pt x="1310" y="0"/>
                    <a:pt x="9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g89a1a1a614_0_0"/>
            <p:cNvSpPr/>
            <p:nvPr/>
          </p:nvSpPr>
          <p:spPr>
            <a:xfrm>
              <a:off x="16240925" y="3416450"/>
              <a:ext cx="49325" cy="23500"/>
            </a:xfrm>
            <a:custGeom>
              <a:avLst/>
              <a:gdLst/>
              <a:ahLst/>
              <a:cxnLst/>
              <a:rect l="l" t="t" r="r" b="b"/>
              <a:pathLst>
                <a:path w="1973" h="940" extrusionOk="0">
                  <a:moveTo>
                    <a:pt x="930" y="1"/>
                  </a:moveTo>
                  <a:cubicBezTo>
                    <a:pt x="786" y="1"/>
                    <a:pt x="652" y="16"/>
                    <a:pt x="548" y="43"/>
                  </a:cubicBezTo>
                  <a:cubicBezTo>
                    <a:pt x="144" y="148"/>
                    <a:pt x="1" y="503"/>
                    <a:pt x="68" y="898"/>
                  </a:cubicBezTo>
                  <a:cubicBezTo>
                    <a:pt x="285" y="853"/>
                    <a:pt x="538" y="832"/>
                    <a:pt x="795" y="832"/>
                  </a:cubicBezTo>
                  <a:cubicBezTo>
                    <a:pt x="1115" y="832"/>
                    <a:pt x="1441" y="865"/>
                    <a:pt x="1712" y="926"/>
                  </a:cubicBezTo>
                  <a:lnTo>
                    <a:pt x="1724" y="930"/>
                  </a:lnTo>
                  <a:cubicBezTo>
                    <a:pt x="1750" y="935"/>
                    <a:pt x="1777" y="940"/>
                    <a:pt x="1803" y="940"/>
                  </a:cubicBezTo>
                  <a:cubicBezTo>
                    <a:pt x="1837" y="940"/>
                    <a:pt x="1869" y="932"/>
                    <a:pt x="1891" y="907"/>
                  </a:cubicBezTo>
                  <a:cubicBezTo>
                    <a:pt x="1904" y="891"/>
                    <a:pt x="1914" y="873"/>
                    <a:pt x="1920" y="854"/>
                  </a:cubicBezTo>
                  <a:cubicBezTo>
                    <a:pt x="1973" y="711"/>
                    <a:pt x="1966" y="551"/>
                    <a:pt x="1902" y="412"/>
                  </a:cubicBezTo>
                  <a:cubicBezTo>
                    <a:pt x="1761" y="111"/>
                    <a:pt x="1311" y="1"/>
                    <a:pt x="9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g89a1a1a614_0_0"/>
            <p:cNvSpPr/>
            <p:nvPr/>
          </p:nvSpPr>
          <p:spPr>
            <a:xfrm>
              <a:off x="15761425" y="2175825"/>
              <a:ext cx="579150" cy="1201225"/>
            </a:xfrm>
            <a:custGeom>
              <a:avLst/>
              <a:gdLst/>
              <a:ahLst/>
              <a:cxnLst/>
              <a:rect l="l" t="t" r="r" b="b"/>
              <a:pathLst>
                <a:path w="23166" h="48049" extrusionOk="0">
                  <a:moveTo>
                    <a:pt x="6373" y="0"/>
                  </a:moveTo>
                  <a:cubicBezTo>
                    <a:pt x="3738" y="0"/>
                    <a:pt x="0" y="5348"/>
                    <a:pt x="0" y="5348"/>
                  </a:cubicBezTo>
                  <a:cubicBezTo>
                    <a:pt x="0" y="5348"/>
                    <a:pt x="1526" y="19129"/>
                    <a:pt x="19963" y="48049"/>
                  </a:cubicBezTo>
                  <a:lnTo>
                    <a:pt x="23165" y="47605"/>
                  </a:lnTo>
                  <a:cubicBezTo>
                    <a:pt x="23165" y="47605"/>
                    <a:pt x="9985" y="12520"/>
                    <a:pt x="8744" y="3565"/>
                  </a:cubicBezTo>
                  <a:cubicBezTo>
                    <a:pt x="8379" y="930"/>
                    <a:pt x="7472" y="0"/>
                    <a:pt x="63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g89a1a1a614_0_0"/>
            <p:cNvSpPr/>
            <p:nvPr/>
          </p:nvSpPr>
          <p:spPr>
            <a:xfrm>
              <a:off x="15332125" y="3353025"/>
              <a:ext cx="269725" cy="143725"/>
            </a:xfrm>
            <a:custGeom>
              <a:avLst/>
              <a:gdLst/>
              <a:ahLst/>
              <a:cxnLst/>
              <a:rect l="l" t="t" r="r" b="b"/>
              <a:pathLst>
                <a:path w="10789" h="5749" extrusionOk="0">
                  <a:moveTo>
                    <a:pt x="694" y="0"/>
                  </a:moveTo>
                  <a:cubicBezTo>
                    <a:pt x="389" y="100"/>
                    <a:pt x="146" y="275"/>
                    <a:pt x="0" y="553"/>
                  </a:cubicBezTo>
                  <a:cubicBezTo>
                    <a:pt x="747" y="2141"/>
                    <a:pt x="7939" y="5235"/>
                    <a:pt x="10543" y="5749"/>
                  </a:cubicBezTo>
                  <a:cubicBezTo>
                    <a:pt x="10632" y="5422"/>
                    <a:pt x="10713" y="5113"/>
                    <a:pt x="10788" y="4818"/>
                  </a:cubicBezTo>
                  <a:cubicBezTo>
                    <a:pt x="7136" y="3855"/>
                    <a:pt x="3593" y="2363"/>
                    <a:pt x="6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g89a1a1a614_0_0"/>
            <p:cNvSpPr/>
            <p:nvPr/>
          </p:nvSpPr>
          <p:spPr>
            <a:xfrm>
              <a:off x="15587950" y="3395825"/>
              <a:ext cx="31025" cy="60600"/>
            </a:xfrm>
            <a:custGeom>
              <a:avLst/>
              <a:gdLst/>
              <a:ahLst/>
              <a:cxnLst/>
              <a:rect l="l" t="t" r="r" b="b"/>
              <a:pathLst>
                <a:path w="1241" h="2424" extrusionOk="0">
                  <a:moveTo>
                    <a:pt x="1241" y="0"/>
                  </a:moveTo>
                  <a:lnTo>
                    <a:pt x="1241" y="0"/>
                  </a:lnTo>
                  <a:cubicBezTo>
                    <a:pt x="992" y="70"/>
                    <a:pt x="759" y="187"/>
                    <a:pt x="566" y="359"/>
                  </a:cubicBezTo>
                  <a:cubicBezTo>
                    <a:pt x="194" y="689"/>
                    <a:pt x="0" y="1237"/>
                    <a:pt x="160" y="1707"/>
                  </a:cubicBezTo>
                  <a:cubicBezTo>
                    <a:pt x="261" y="2002"/>
                    <a:pt x="477" y="2228"/>
                    <a:pt x="725" y="2423"/>
                  </a:cubicBezTo>
                  <a:cubicBezTo>
                    <a:pt x="992" y="1317"/>
                    <a:pt x="1153" y="497"/>
                    <a:pt x="124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g89a1a1a614_0_0"/>
            <p:cNvSpPr/>
            <p:nvPr/>
          </p:nvSpPr>
          <p:spPr>
            <a:xfrm>
              <a:off x="15520975" y="3358025"/>
              <a:ext cx="46375" cy="38750"/>
            </a:xfrm>
            <a:custGeom>
              <a:avLst/>
              <a:gdLst/>
              <a:ahLst/>
              <a:cxnLst/>
              <a:rect l="l" t="t" r="r" b="b"/>
              <a:pathLst>
                <a:path w="1855" h="1550" extrusionOk="0">
                  <a:moveTo>
                    <a:pt x="633" y="1"/>
                  </a:moveTo>
                  <a:cubicBezTo>
                    <a:pt x="362" y="1"/>
                    <a:pt x="139" y="181"/>
                    <a:pt x="0" y="454"/>
                  </a:cubicBezTo>
                  <a:cubicBezTo>
                    <a:pt x="452" y="666"/>
                    <a:pt x="978" y="1078"/>
                    <a:pt x="1304" y="1457"/>
                  </a:cubicBezTo>
                  <a:lnTo>
                    <a:pt x="1313" y="1467"/>
                  </a:lnTo>
                  <a:cubicBezTo>
                    <a:pt x="1349" y="1508"/>
                    <a:pt x="1393" y="1550"/>
                    <a:pt x="1444" y="1550"/>
                  </a:cubicBezTo>
                  <a:cubicBezTo>
                    <a:pt x="1449" y="1550"/>
                    <a:pt x="1455" y="1549"/>
                    <a:pt x="1461" y="1548"/>
                  </a:cubicBezTo>
                  <a:cubicBezTo>
                    <a:pt x="1480" y="1544"/>
                    <a:pt x="1498" y="1536"/>
                    <a:pt x="1515" y="1524"/>
                  </a:cubicBezTo>
                  <a:cubicBezTo>
                    <a:pt x="1643" y="1439"/>
                    <a:pt x="1732" y="1307"/>
                    <a:pt x="1763" y="1157"/>
                  </a:cubicBezTo>
                  <a:cubicBezTo>
                    <a:pt x="1854" y="708"/>
                    <a:pt x="1258" y="200"/>
                    <a:pt x="896" y="55"/>
                  </a:cubicBezTo>
                  <a:cubicBezTo>
                    <a:pt x="804" y="18"/>
                    <a:pt x="716" y="1"/>
                    <a:pt x="63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g89a1a1a614_0_0"/>
            <p:cNvSpPr/>
            <p:nvPr/>
          </p:nvSpPr>
          <p:spPr>
            <a:xfrm>
              <a:off x="15502400" y="3376100"/>
              <a:ext cx="46375" cy="38775"/>
            </a:xfrm>
            <a:custGeom>
              <a:avLst/>
              <a:gdLst/>
              <a:ahLst/>
              <a:cxnLst/>
              <a:rect l="l" t="t" r="r" b="b"/>
              <a:pathLst>
                <a:path w="1855" h="1551" extrusionOk="0">
                  <a:moveTo>
                    <a:pt x="634" y="1"/>
                  </a:moveTo>
                  <a:cubicBezTo>
                    <a:pt x="363" y="1"/>
                    <a:pt x="139" y="181"/>
                    <a:pt x="0" y="455"/>
                  </a:cubicBezTo>
                  <a:cubicBezTo>
                    <a:pt x="453" y="666"/>
                    <a:pt x="979" y="1078"/>
                    <a:pt x="1305" y="1457"/>
                  </a:cubicBezTo>
                  <a:lnTo>
                    <a:pt x="1313" y="1467"/>
                  </a:lnTo>
                  <a:cubicBezTo>
                    <a:pt x="1350" y="1509"/>
                    <a:pt x="1393" y="1551"/>
                    <a:pt x="1444" y="1551"/>
                  </a:cubicBezTo>
                  <a:cubicBezTo>
                    <a:pt x="1449" y="1551"/>
                    <a:pt x="1455" y="1550"/>
                    <a:pt x="1461" y="1549"/>
                  </a:cubicBezTo>
                  <a:cubicBezTo>
                    <a:pt x="1480" y="1544"/>
                    <a:pt x="1499" y="1535"/>
                    <a:pt x="1515" y="1524"/>
                  </a:cubicBezTo>
                  <a:cubicBezTo>
                    <a:pt x="1643" y="1440"/>
                    <a:pt x="1732" y="1307"/>
                    <a:pt x="1764" y="1157"/>
                  </a:cubicBezTo>
                  <a:cubicBezTo>
                    <a:pt x="1854" y="707"/>
                    <a:pt x="1258" y="201"/>
                    <a:pt x="896" y="55"/>
                  </a:cubicBezTo>
                  <a:cubicBezTo>
                    <a:pt x="805" y="18"/>
                    <a:pt x="717" y="1"/>
                    <a:pt x="6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g89a1a1a614_0_0"/>
            <p:cNvSpPr/>
            <p:nvPr/>
          </p:nvSpPr>
          <p:spPr>
            <a:xfrm>
              <a:off x="15551475" y="2229100"/>
              <a:ext cx="696425" cy="1152875"/>
            </a:xfrm>
            <a:custGeom>
              <a:avLst/>
              <a:gdLst/>
              <a:ahLst/>
              <a:cxnLst/>
              <a:rect l="l" t="t" r="r" b="b"/>
              <a:pathLst>
                <a:path w="27857" h="46115" extrusionOk="0">
                  <a:moveTo>
                    <a:pt x="22310" y="1"/>
                  </a:moveTo>
                  <a:cubicBezTo>
                    <a:pt x="19827" y="1"/>
                    <a:pt x="17142" y="1434"/>
                    <a:pt x="17142" y="1434"/>
                  </a:cubicBezTo>
                  <a:cubicBezTo>
                    <a:pt x="17142" y="1434"/>
                    <a:pt x="2363" y="26581"/>
                    <a:pt x="1" y="44959"/>
                  </a:cubicBezTo>
                  <a:cubicBezTo>
                    <a:pt x="2039" y="45918"/>
                    <a:pt x="2790" y="46114"/>
                    <a:pt x="2790" y="46114"/>
                  </a:cubicBezTo>
                  <a:cubicBezTo>
                    <a:pt x="2790" y="46114"/>
                    <a:pt x="9822" y="31052"/>
                    <a:pt x="15788" y="22632"/>
                  </a:cubicBezTo>
                  <a:cubicBezTo>
                    <a:pt x="21754" y="14211"/>
                    <a:pt x="27857" y="6703"/>
                    <a:pt x="25962" y="2220"/>
                  </a:cubicBezTo>
                  <a:cubicBezTo>
                    <a:pt x="25247" y="527"/>
                    <a:pt x="23815" y="1"/>
                    <a:pt x="223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g89a1a1a614_0_0"/>
            <p:cNvSpPr/>
            <p:nvPr/>
          </p:nvSpPr>
          <p:spPr>
            <a:xfrm>
              <a:off x="15721300" y="1518975"/>
              <a:ext cx="577825" cy="891800"/>
            </a:xfrm>
            <a:custGeom>
              <a:avLst/>
              <a:gdLst/>
              <a:ahLst/>
              <a:cxnLst/>
              <a:rect l="l" t="t" r="r" b="b"/>
              <a:pathLst>
                <a:path w="23113" h="35672" extrusionOk="0">
                  <a:moveTo>
                    <a:pt x="11038" y="0"/>
                  </a:moveTo>
                  <a:lnTo>
                    <a:pt x="8980" y="502"/>
                  </a:lnTo>
                  <a:cubicBezTo>
                    <a:pt x="8980" y="502"/>
                    <a:pt x="4456" y="1098"/>
                    <a:pt x="3740" y="8982"/>
                  </a:cubicBezTo>
                  <a:cubicBezTo>
                    <a:pt x="3023" y="16867"/>
                    <a:pt x="1" y="34469"/>
                    <a:pt x="1" y="34469"/>
                  </a:cubicBezTo>
                  <a:cubicBezTo>
                    <a:pt x="1" y="34469"/>
                    <a:pt x="6339" y="35672"/>
                    <a:pt x="12778" y="35672"/>
                  </a:cubicBezTo>
                  <a:cubicBezTo>
                    <a:pt x="16632" y="35672"/>
                    <a:pt x="20523" y="35241"/>
                    <a:pt x="23112" y="33863"/>
                  </a:cubicBezTo>
                  <a:cubicBezTo>
                    <a:pt x="20378" y="26224"/>
                    <a:pt x="19528" y="15248"/>
                    <a:pt x="18664" y="11927"/>
                  </a:cubicBezTo>
                  <a:cubicBezTo>
                    <a:pt x="17800" y="8607"/>
                    <a:pt x="16071" y="894"/>
                    <a:pt x="110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89a1a1a614_0_0"/>
            <p:cNvSpPr/>
            <p:nvPr/>
          </p:nvSpPr>
          <p:spPr>
            <a:xfrm>
              <a:off x="15776775" y="1678125"/>
              <a:ext cx="650100" cy="597775"/>
            </a:xfrm>
            <a:custGeom>
              <a:avLst/>
              <a:gdLst/>
              <a:ahLst/>
              <a:cxnLst/>
              <a:rect l="l" t="t" r="r" b="b"/>
              <a:pathLst>
                <a:path w="26004" h="23911" extrusionOk="0">
                  <a:moveTo>
                    <a:pt x="23141" y="1"/>
                  </a:moveTo>
                  <a:lnTo>
                    <a:pt x="1" y="3200"/>
                  </a:lnTo>
                  <a:lnTo>
                    <a:pt x="2863" y="23910"/>
                  </a:lnTo>
                  <a:lnTo>
                    <a:pt x="26004" y="20712"/>
                  </a:lnTo>
                  <a:lnTo>
                    <a:pt x="2314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89a1a1a614_0_0"/>
            <p:cNvSpPr/>
            <p:nvPr/>
          </p:nvSpPr>
          <p:spPr>
            <a:xfrm>
              <a:off x="15886150" y="1762425"/>
              <a:ext cx="446450" cy="336425"/>
            </a:xfrm>
            <a:custGeom>
              <a:avLst/>
              <a:gdLst/>
              <a:ahLst/>
              <a:cxnLst/>
              <a:rect l="l" t="t" r="r" b="b"/>
              <a:pathLst>
                <a:path w="17858" h="13457" extrusionOk="0">
                  <a:moveTo>
                    <a:pt x="6947" y="0"/>
                  </a:moveTo>
                  <a:cubicBezTo>
                    <a:pt x="6710" y="0"/>
                    <a:pt x="6477" y="35"/>
                    <a:pt x="6257" y="125"/>
                  </a:cubicBezTo>
                  <a:cubicBezTo>
                    <a:pt x="5614" y="386"/>
                    <a:pt x="5237" y="1045"/>
                    <a:pt x="4923" y="1665"/>
                  </a:cubicBezTo>
                  <a:cubicBezTo>
                    <a:pt x="3776" y="3927"/>
                    <a:pt x="2838" y="6292"/>
                    <a:pt x="2044" y="8700"/>
                  </a:cubicBezTo>
                  <a:cubicBezTo>
                    <a:pt x="1637" y="9933"/>
                    <a:pt x="0" y="13457"/>
                    <a:pt x="2237" y="13457"/>
                  </a:cubicBezTo>
                  <a:cubicBezTo>
                    <a:pt x="2375" y="13457"/>
                    <a:pt x="2528" y="13443"/>
                    <a:pt x="2696" y="13415"/>
                  </a:cubicBezTo>
                  <a:cubicBezTo>
                    <a:pt x="3950" y="13206"/>
                    <a:pt x="5270" y="12796"/>
                    <a:pt x="6457" y="12367"/>
                  </a:cubicBezTo>
                  <a:cubicBezTo>
                    <a:pt x="6610" y="12312"/>
                    <a:pt x="6766" y="12257"/>
                    <a:pt x="6929" y="12208"/>
                  </a:cubicBezTo>
                  <a:cubicBezTo>
                    <a:pt x="8611" y="11689"/>
                    <a:pt x="10211" y="10886"/>
                    <a:pt x="11866" y="10296"/>
                  </a:cubicBezTo>
                  <a:cubicBezTo>
                    <a:pt x="13011" y="9887"/>
                    <a:pt x="14145" y="9424"/>
                    <a:pt x="15190" y="8798"/>
                  </a:cubicBezTo>
                  <a:cubicBezTo>
                    <a:pt x="15996" y="8315"/>
                    <a:pt x="17326" y="7553"/>
                    <a:pt x="17517" y="6536"/>
                  </a:cubicBezTo>
                  <a:cubicBezTo>
                    <a:pt x="17858" y="4720"/>
                    <a:pt x="15343" y="3304"/>
                    <a:pt x="14105" y="2588"/>
                  </a:cubicBezTo>
                  <a:cubicBezTo>
                    <a:pt x="12204" y="1490"/>
                    <a:pt x="10132" y="679"/>
                    <a:pt x="8001" y="160"/>
                  </a:cubicBezTo>
                  <a:cubicBezTo>
                    <a:pt x="7658" y="76"/>
                    <a:pt x="7298" y="0"/>
                    <a:pt x="694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g89a1a1a614_0_0"/>
            <p:cNvSpPr/>
            <p:nvPr/>
          </p:nvSpPr>
          <p:spPr>
            <a:xfrm>
              <a:off x="15743050" y="1757900"/>
              <a:ext cx="684000" cy="562200"/>
            </a:xfrm>
            <a:custGeom>
              <a:avLst/>
              <a:gdLst/>
              <a:ahLst/>
              <a:cxnLst/>
              <a:rect l="l" t="t" r="r" b="b"/>
              <a:pathLst>
                <a:path w="27360" h="22488" extrusionOk="0">
                  <a:moveTo>
                    <a:pt x="1355" y="0"/>
                  </a:moveTo>
                  <a:lnTo>
                    <a:pt x="1" y="1677"/>
                  </a:lnTo>
                  <a:lnTo>
                    <a:pt x="2712" y="22488"/>
                  </a:lnTo>
                  <a:lnTo>
                    <a:pt x="25993" y="19268"/>
                  </a:lnTo>
                  <a:lnTo>
                    <a:pt x="27359" y="17512"/>
                  </a:lnTo>
                  <a:lnTo>
                    <a:pt x="4219" y="20711"/>
                  </a:lnTo>
                  <a:lnTo>
                    <a:pt x="1355" y="0"/>
                  </a:lnTo>
                  <a:close/>
                </a:path>
              </a:pathLst>
            </a:custGeom>
            <a:solidFill>
              <a:srgbClr val="98B8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g89a1a1a614_0_0"/>
            <p:cNvSpPr/>
            <p:nvPr/>
          </p:nvSpPr>
          <p:spPr>
            <a:xfrm>
              <a:off x="15925625" y="1822300"/>
              <a:ext cx="352825" cy="306950"/>
            </a:xfrm>
            <a:custGeom>
              <a:avLst/>
              <a:gdLst/>
              <a:ahLst/>
              <a:cxnLst/>
              <a:rect l="l" t="t" r="r" b="b"/>
              <a:pathLst>
                <a:path w="14113" h="12278" extrusionOk="0">
                  <a:moveTo>
                    <a:pt x="5485" y="1"/>
                  </a:moveTo>
                  <a:cubicBezTo>
                    <a:pt x="5067" y="1"/>
                    <a:pt x="4648" y="25"/>
                    <a:pt x="4239" y="52"/>
                  </a:cubicBezTo>
                  <a:cubicBezTo>
                    <a:pt x="4219" y="54"/>
                    <a:pt x="4196" y="54"/>
                    <a:pt x="4173" y="54"/>
                  </a:cubicBezTo>
                  <a:cubicBezTo>
                    <a:pt x="4030" y="54"/>
                    <a:pt x="3846" y="31"/>
                    <a:pt x="3682" y="31"/>
                  </a:cubicBezTo>
                  <a:cubicBezTo>
                    <a:pt x="3579" y="31"/>
                    <a:pt x="3483" y="40"/>
                    <a:pt x="3410" y="70"/>
                  </a:cubicBezTo>
                  <a:cubicBezTo>
                    <a:pt x="3121" y="192"/>
                    <a:pt x="3132" y="605"/>
                    <a:pt x="3039" y="853"/>
                  </a:cubicBezTo>
                  <a:cubicBezTo>
                    <a:pt x="2911" y="1192"/>
                    <a:pt x="2690" y="1490"/>
                    <a:pt x="2586" y="1841"/>
                  </a:cubicBezTo>
                  <a:cubicBezTo>
                    <a:pt x="2509" y="2103"/>
                    <a:pt x="2504" y="2382"/>
                    <a:pt x="2432" y="2646"/>
                  </a:cubicBezTo>
                  <a:cubicBezTo>
                    <a:pt x="2189" y="3537"/>
                    <a:pt x="1244" y="4093"/>
                    <a:pt x="977" y="4976"/>
                  </a:cubicBezTo>
                  <a:cubicBezTo>
                    <a:pt x="839" y="5430"/>
                    <a:pt x="895" y="5930"/>
                    <a:pt x="727" y="6374"/>
                  </a:cubicBezTo>
                  <a:cubicBezTo>
                    <a:pt x="613" y="6676"/>
                    <a:pt x="401" y="6931"/>
                    <a:pt x="248" y="7215"/>
                  </a:cubicBezTo>
                  <a:cubicBezTo>
                    <a:pt x="94" y="7500"/>
                    <a:pt x="0" y="7851"/>
                    <a:pt x="138" y="8143"/>
                  </a:cubicBezTo>
                  <a:cubicBezTo>
                    <a:pt x="203" y="8279"/>
                    <a:pt x="313" y="8392"/>
                    <a:pt x="355" y="8537"/>
                  </a:cubicBezTo>
                  <a:cubicBezTo>
                    <a:pt x="439" y="8829"/>
                    <a:pt x="216" y="9113"/>
                    <a:pt x="152" y="9410"/>
                  </a:cubicBezTo>
                  <a:cubicBezTo>
                    <a:pt x="60" y="9840"/>
                    <a:pt x="358" y="10317"/>
                    <a:pt x="785" y="10421"/>
                  </a:cubicBezTo>
                  <a:cubicBezTo>
                    <a:pt x="1076" y="10492"/>
                    <a:pt x="1403" y="10408"/>
                    <a:pt x="1674" y="10540"/>
                  </a:cubicBezTo>
                  <a:cubicBezTo>
                    <a:pt x="2019" y="10708"/>
                    <a:pt x="2120" y="11137"/>
                    <a:pt x="2243" y="11501"/>
                  </a:cubicBezTo>
                  <a:cubicBezTo>
                    <a:pt x="2356" y="11839"/>
                    <a:pt x="2610" y="12208"/>
                    <a:pt x="2948" y="12208"/>
                  </a:cubicBezTo>
                  <a:cubicBezTo>
                    <a:pt x="2974" y="12208"/>
                    <a:pt x="3002" y="12206"/>
                    <a:pt x="3029" y="12201"/>
                  </a:cubicBezTo>
                  <a:cubicBezTo>
                    <a:pt x="3259" y="12160"/>
                    <a:pt x="3424" y="11949"/>
                    <a:pt x="3501" y="11728"/>
                  </a:cubicBezTo>
                  <a:cubicBezTo>
                    <a:pt x="3577" y="11509"/>
                    <a:pt x="3586" y="11271"/>
                    <a:pt x="3633" y="11043"/>
                  </a:cubicBezTo>
                  <a:cubicBezTo>
                    <a:pt x="3659" y="10921"/>
                    <a:pt x="3701" y="10792"/>
                    <a:pt x="3802" y="10718"/>
                  </a:cubicBezTo>
                  <a:cubicBezTo>
                    <a:pt x="3858" y="10676"/>
                    <a:pt x="3922" y="10658"/>
                    <a:pt x="3987" y="10658"/>
                  </a:cubicBezTo>
                  <a:cubicBezTo>
                    <a:pt x="4150" y="10658"/>
                    <a:pt x="4328" y="10768"/>
                    <a:pt x="4451" y="10893"/>
                  </a:cubicBezTo>
                  <a:cubicBezTo>
                    <a:pt x="4789" y="11236"/>
                    <a:pt x="5007" y="11690"/>
                    <a:pt x="5374" y="12001"/>
                  </a:cubicBezTo>
                  <a:cubicBezTo>
                    <a:pt x="5574" y="12171"/>
                    <a:pt x="5852" y="12278"/>
                    <a:pt x="6111" y="12278"/>
                  </a:cubicBezTo>
                  <a:cubicBezTo>
                    <a:pt x="6328" y="12278"/>
                    <a:pt x="6531" y="12202"/>
                    <a:pt x="6661" y="12024"/>
                  </a:cubicBezTo>
                  <a:cubicBezTo>
                    <a:pt x="6879" y="11727"/>
                    <a:pt x="6782" y="11315"/>
                    <a:pt x="6707" y="10955"/>
                  </a:cubicBezTo>
                  <a:cubicBezTo>
                    <a:pt x="6632" y="10594"/>
                    <a:pt x="6621" y="10145"/>
                    <a:pt x="6927" y="9938"/>
                  </a:cubicBezTo>
                  <a:cubicBezTo>
                    <a:pt x="7090" y="10069"/>
                    <a:pt x="7186" y="10266"/>
                    <a:pt x="7327" y="10421"/>
                  </a:cubicBezTo>
                  <a:cubicBezTo>
                    <a:pt x="7432" y="10537"/>
                    <a:pt x="7587" y="10631"/>
                    <a:pt x="7736" y="10631"/>
                  </a:cubicBezTo>
                  <a:cubicBezTo>
                    <a:pt x="7787" y="10631"/>
                    <a:pt x="7837" y="10620"/>
                    <a:pt x="7884" y="10596"/>
                  </a:cubicBezTo>
                  <a:cubicBezTo>
                    <a:pt x="8260" y="10400"/>
                    <a:pt x="7953" y="9703"/>
                    <a:pt x="8293" y="9450"/>
                  </a:cubicBezTo>
                  <a:cubicBezTo>
                    <a:pt x="8357" y="9402"/>
                    <a:pt x="8427" y="9381"/>
                    <a:pt x="8499" y="9381"/>
                  </a:cubicBezTo>
                  <a:cubicBezTo>
                    <a:pt x="8716" y="9381"/>
                    <a:pt x="8951" y="9565"/>
                    <a:pt x="9101" y="9752"/>
                  </a:cubicBezTo>
                  <a:cubicBezTo>
                    <a:pt x="9419" y="10149"/>
                    <a:pt x="9679" y="10602"/>
                    <a:pt x="10078" y="10917"/>
                  </a:cubicBezTo>
                  <a:cubicBezTo>
                    <a:pt x="10323" y="11112"/>
                    <a:pt x="10645" y="11240"/>
                    <a:pt x="10951" y="11240"/>
                  </a:cubicBezTo>
                  <a:cubicBezTo>
                    <a:pt x="11143" y="11240"/>
                    <a:pt x="11330" y="11189"/>
                    <a:pt x="11488" y="11072"/>
                  </a:cubicBezTo>
                  <a:cubicBezTo>
                    <a:pt x="11905" y="10763"/>
                    <a:pt x="11937" y="10135"/>
                    <a:pt x="11767" y="9645"/>
                  </a:cubicBezTo>
                  <a:cubicBezTo>
                    <a:pt x="11597" y="9153"/>
                    <a:pt x="11275" y="8728"/>
                    <a:pt x="11098" y="8240"/>
                  </a:cubicBezTo>
                  <a:cubicBezTo>
                    <a:pt x="11074" y="8171"/>
                    <a:pt x="11051" y="8097"/>
                    <a:pt x="11068" y="8027"/>
                  </a:cubicBezTo>
                  <a:cubicBezTo>
                    <a:pt x="11097" y="7900"/>
                    <a:pt x="11223" y="7848"/>
                    <a:pt x="11359" y="7848"/>
                  </a:cubicBezTo>
                  <a:cubicBezTo>
                    <a:pt x="11439" y="7848"/>
                    <a:pt x="11522" y="7866"/>
                    <a:pt x="11592" y="7897"/>
                  </a:cubicBezTo>
                  <a:cubicBezTo>
                    <a:pt x="11747" y="7966"/>
                    <a:pt x="11907" y="8070"/>
                    <a:pt x="12070" y="8070"/>
                  </a:cubicBezTo>
                  <a:cubicBezTo>
                    <a:pt x="12104" y="8070"/>
                    <a:pt x="12139" y="8066"/>
                    <a:pt x="12173" y="8055"/>
                  </a:cubicBezTo>
                  <a:cubicBezTo>
                    <a:pt x="12462" y="7964"/>
                    <a:pt x="12470" y="7557"/>
                    <a:pt x="12654" y="7316"/>
                  </a:cubicBezTo>
                  <a:cubicBezTo>
                    <a:pt x="12826" y="7091"/>
                    <a:pt x="13138" y="7033"/>
                    <a:pt x="13360" y="6858"/>
                  </a:cubicBezTo>
                  <a:cubicBezTo>
                    <a:pt x="13703" y="6587"/>
                    <a:pt x="13755" y="6021"/>
                    <a:pt x="13468" y="5693"/>
                  </a:cubicBezTo>
                  <a:cubicBezTo>
                    <a:pt x="13900" y="5622"/>
                    <a:pt x="14112" y="5068"/>
                    <a:pt x="13969" y="4653"/>
                  </a:cubicBezTo>
                  <a:cubicBezTo>
                    <a:pt x="13826" y="4239"/>
                    <a:pt x="13443" y="3957"/>
                    <a:pt x="13056" y="3750"/>
                  </a:cubicBezTo>
                  <a:cubicBezTo>
                    <a:pt x="12014" y="3192"/>
                    <a:pt x="10783" y="2978"/>
                    <a:pt x="9862" y="2236"/>
                  </a:cubicBezTo>
                  <a:cubicBezTo>
                    <a:pt x="9302" y="1785"/>
                    <a:pt x="8892" y="1164"/>
                    <a:pt x="8315" y="738"/>
                  </a:cubicBezTo>
                  <a:cubicBezTo>
                    <a:pt x="7512" y="144"/>
                    <a:pt x="6504" y="1"/>
                    <a:pt x="548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g89a1a1a614_0_0"/>
            <p:cNvSpPr/>
            <p:nvPr/>
          </p:nvSpPr>
          <p:spPr>
            <a:xfrm>
              <a:off x="16000250" y="1762425"/>
              <a:ext cx="332350" cy="209100"/>
            </a:xfrm>
            <a:custGeom>
              <a:avLst/>
              <a:gdLst/>
              <a:ahLst/>
              <a:cxnLst/>
              <a:rect l="l" t="t" r="r" b="b"/>
              <a:pathLst>
                <a:path w="13294" h="8364" extrusionOk="0">
                  <a:moveTo>
                    <a:pt x="2383" y="0"/>
                  </a:moveTo>
                  <a:cubicBezTo>
                    <a:pt x="2146" y="0"/>
                    <a:pt x="1913" y="35"/>
                    <a:pt x="1693" y="125"/>
                  </a:cubicBezTo>
                  <a:cubicBezTo>
                    <a:pt x="1050" y="386"/>
                    <a:pt x="673" y="1045"/>
                    <a:pt x="359" y="1665"/>
                  </a:cubicBezTo>
                  <a:cubicBezTo>
                    <a:pt x="237" y="1905"/>
                    <a:pt x="119" y="2148"/>
                    <a:pt x="1" y="2390"/>
                  </a:cubicBezTo>
                  <a:cubicBezTo>
                    <a:pt x="178" y="2632"/>
                    <a:pt x="482" y="2778"/>
                    <a:pt x="785" y="2812"/>
                  </a:cubicBezTo>
                  <a:cubicBezTo>
                    <a:pt x="846" y="2819"/>
                    <a:pt x="906" y="2822"/>
                    <a:pt x="967" y="2822"/>
                  </a:cubicBezTo>
                  <a:cubicBezTo>
                    <a:pt x="1273" y="2822"/>
                    <a:pt x="1579" y="2744"/>
                    <a:pt x="1876" y="2661"/>
                  </a:cubicBezTo>
                  <a:lnTo>
                    <a:pt x="1876" y="2661"/>
                  </a:lnTo>
                  <a:cubicBezTo>
                    <a:pt x="1765" y="3086"/>
                    <a:pt x="2107" y="3501"/>
                    <a:pt x="2478" y="3736"/>
                  </a:cubicBezTo>
                  <a:cubicBezTo>
                    <a:pt x="2920" y="4014"/>
                    <a:pt x="3441" y="4158"/>
                    <a:pt x="3963" y="4158"/>
                  </a:cubicBezTo>
                  <a:cubicBezTo>
                    <a:pt x="4246" y="4158"/>
                    <a:pt x="4528" y="4116"/>
                    <a:pt x="4797" y="4030"/>
                  </a:cubicBezTo>
                  <a:cubicBezTo>
                    <a:pt x="5148" y="4936"/>
                    <a:pt x="6113" y="5539"/>
                    <a:pt x="7074" y="5539"/>
                  </a:cubicBezTo>
                  <a:cubicBezTo>
                    <a:pt x="7282" y="5539"/>
                    <a:pt x="7489" y="5511"/>
                    <a:pt x="7691" y="5452"/>
                  </a:cubicBezTo>
                  <a:cubicBezTo>
                    <a:pt x="7752" y="6006"/>
                    <a:pt x="8196" y="6496"/>
                    <a:pt x="8741" y="6613"/>
                  </a:cubicBezTo>
                  <a:cubicBezTo>
                    <a:pt x="8956" y="6659"/>
                    <a:pt x="9180" y="6651"/>
                    <a:pt x="9392" y="6707"/>
                  </a:cubicBezTo>
                  <a:cubicBezTo>
                    <a:pt x="10148" y="6909"/>
                    <a:pt x="10477" y="7808"/>
                    <a:pt x="11125" y="8248"/>
                  </a:cubicBezTo>
                  <a:cubicBezTo>
                    <a:pt x="11191" y="8291"/>
                    <a:pt x="11261" y="8330"/>
                    <a:pt x="11334" y="8363"/>
                  </a:cubicBezTo>
                  <a:cubicBezTo>
                    <a:pt x="12049" y="7900"/>
                    <a:pt x="12812" y="7288"/>
                    <a:pt x="12953" y="6536"/>
                  </a:cubicBezTo>
                  <a:cubicBezTo>
                    <a:pt x="13294" y="4720"/>
                    <a:pt x="10779" y="3304"/>
                    <a:pt x="9541" y="2588"/>
                  </a:cubicBezTo>
                  <a:cubicBezTo>
                    <a:pt x="7640" y="1490"/>
                    <a:pt x="5568" y="679"/>
                    <a:pt x="3437" y="160"/>
                  </a:cubicBezTo>
                  <a:cubicBezTo>
                    <a:pt x="3094" y="76"/>
                    <a:pt x="2734" y="0"/>
                    <a:pt x="238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g89a1a1a614_0_0"/>
            <p:cNvSpPr/>
            <p:nvPr/>
          </p:nvSpPr>
          <p:spPr>
            <a:xfrm>
              <a:off x="16019775" y="1870100"/>
              <a:ext cx="63750" cy="49425"/>
            </a:xfrm>
            <a:custGeom>
              <a:avLst/>
              <a:gdLst/>
              <a:ahLst/>
              <a:cxnLst/>
              <a:rect l="l" t="t" r="r" b="b"/>
              <a:pathLst>
                <a:path w="2550" h="1977" extrusionOk="0">
                  <a:moveTo>
                    <a:pt x="1195" y="1"/>
                  </a:moveTo>
                  <a:cubicBezTo>
                    <a:pt x="1023" y="1"/>
                    <a:pt x="852" y="41"/>
                    <a:pt x="690" y="133"/>
                  </a:cubicBezTo>
                  <a:cubicBezTo>
                    <a:pt x="371" y="315"/>
                    <a:pt x="156" y="601"/>
                    <a:pt x="61" y="954"/>
                  </a:cubicBezTo>
                  <a:cubicBezTo>
                    <a:pt x="19" y="1102"/>
                    <a:pt x="0" y="1265"/>
                    <a:pt x="53" y="1410"/>
                  </a:cubicBezTo>
                  <a:cubicBezTo>
                    <a:pt x="104" y="1550"/>
                    <a:pt x="235" y="1668"/>
                    <a:pt x="382" y="1668"/>
                  </a:cubicBezTo>
                  <a:cubicBezTo>
                    <a:pt x="389" y="1668"/>
                    <a:pt x="395" y="1668"/>
                    <a:pt x="401" y="1667"/>
                  </a:cubicBezTo>
                  <a:cubicBezTo>
                    <a:pt x="588" y="1655"/>
                    <a:pt x="713" y="1470"/>
                    <a:pt x="779" y="1293"/>
                  </a:cubicBezTo>
                  <a:cubicBezTo>
                    <a:pt x="800" y="1236"/>
                    <a:pt x="819" y="1177"/>
                    <a:pt x="860" y="1131"/>
                  </a:cubicBezTo>
                  <a:cubicBezTo>
                    <a:pt x="899" y="1087"/>
                    <a:pt x="958" y="1066"/>
                    <a:pt x="1016" y="1066"/>
                  </a:cubicBezTo>
                  <a:cubicBezTo>
                    <a:pt x="1089" y="1066"/>
                    <a:pt x="1162" y="1098"/>
                    <a:pt x="1200" y="1160"/>
                  </a:cubicBezTo>
                  <a:cubicBezTo>
                    <a:pt x="1291" y="1300"/>
                    <a:pt x="1195" y="1487"/>
                    <a:pt x="1226" y="1650"/>
                  </a:cubicBezTo>
                  <a:cubicBezTo>
                    <a:pt x="1258" y="1819"/>
                    <a:pt x="1423" y="1936"/>
                    <a:pt x="1592" y="1970"/>
                  </a:cubicBezTo>
                  <a:cubicBezTo>
                    <a:pt x="1612" y="1974"/>
                    <a:pt x="1633" y="1977"/>
                    <a:pt x="1653" y="1977"/>
                  </a:cubicBezTo>
                  <a:cubicBezTo>
                    <a:pt x="1670" y="1977"/>
                    <a:pt x="1687" y="1974"/>
                    <a:pt x="1704" y="1969"/>
                  </a:cubicBezTo>
                  <a:cubicBezTo>
                    <a:pt x="1777" y="1942"/>
                    <a:pt x="1805" y="1853"/>
                    <a:pt x="1812" y="1775"/>
                  </a:cubicBezTo>
                  <a:cubicBezTo>
                    <a:pt x="1829" y="1574"/>
                    <a:pt x="1762" y="1372"/>
                    <a:pt x="1777" y="1169"/>
                  </a:cubicBezTo>
                  <a:cubicBezTo>
                    <a:pt x="1782" y="1102"/>
                    <a:pt x="1809" y="1077"/>
                    <a:pt x="1849" y="1077"/>
                  </a:cubicBezTo>
                  <a:cubicBezTo>
                    <a:pt x="1953" y="1077"/>
                    <a:pt x="2138" y="1248"/>
                    <a:pt x="2205" y="1252"/>
                  </a:cubicBezTo>
                  <a:cubicBezTo>
                    <a:pt x="2211" y="1252"/>
                    <a:pt x="2217" y="1253"/>
                    <a:pt x="2223" y="1253"/>
                  </a:cubicBezTo>
                  <a:cubicBezTo>
                    <a:pt x="2549" y="1253"/>
                    <a:pt x="2539" y="809"/>
                    <a:pt x="2391" y="628"/>
                  </a:cubicBezTo>
                  <a:cubicBezTo>
                    <a:pt x="2337" y="562"/>
                    <a:pt x="2278" y="501"/>
                    <a:pt x="2215" y="443"/>
                  </a:cubicBezTo>
                  <a:cubicBezTo>
                    <a:pt x="1936" y="187"/>
                    <a:pt x="1565" y="1"/>
                    <a:pt x="1195" y="1"/>
                  </a:cubicBezTo>
                  <a:close/>
                </a:path>
              </a:pathLst>
            </a:custGeom>
            <a:solidFill>
              <a:srgbClr val="EFDB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g89a1a1a614_0_0"/>
            <p:cNvSpPr/>
            <p:nvPr/>
          </p:nvSpPr>
          <p:spPr>
            <a:xfrm>
              <a:off x="16059150" y="1988050"/>
              <a:ext cx="50225" cy="42950"/>
            </a:xfrm>
            <a:custGeom>
              <a:avLst/>
              <a:gdLst/>
              <a:ahLst/>
              <a:cxnLst/>
              <a:rect l="l" t="t" r="r" b="b"/>
              <a:pathLst>
                <a:path w="2009" h="1718" extrusionOk="0">
                  <a:moveTo>
                    <a:pt x="1082" y="0"/>
                  </a:moveTo>
                  <a:cubicBezTo>
                    <a:pt x="728" y="0"/>
                    <a:pt x="379" y="129"/>
                    <a:pt x="191" y="448"/>
                  </a:cubicBezTo>
                  <a:cubicBezTo>
                    <a:pt x="36" y="712"/>
                    <a:pt x="0" y="1009"/>
                    <a:pt x="78" y="1302"/>
                  </a:cubicBezTo>
                  <a:cubicBezTo>
                    <a:pt x="109" y="1427"/>
                    <a:pt x="164" y="1552"/>
                    <a:pt x="262" y="1635"/>
                  </a:cubicBezTo>
                  <a:cubicBezTo>
                    <a:pt x="322" y="1686"/>
                    <a:pt x="402" y="1717"/>
                    <a:pt x="480" y="1717"/>
                  </a:cubicBezTo>
                  <a:cubicBezTo>
                    <a:pt x="529" y="1717"/>
                    <a:pt x="578" y="1705"/>
                    <a:pt x="620" y="1676"/>
                  </a:cubicBezTo>
                  <a:cubicBezTo>
                    <a:pt x="751" y="1591"/>
                    <a:pt x="763" y="1404"/>
                    <a:pt x="738" y="1250"/>
                  </a:cubicBezTo>
                  <a:cubicBezTo>
                    <a:pt x="729" y="1200"/>
                    <a:pt x="719" y="1148"/>
                    <a:pt x="729" y="1098"/>
                  </a:cubicBezTo>
                  <a:cubicBezTo>
                    <a:pt x="746" y="1016"/>
                    <a:pt x="830" y="959"/>
                    <a:pt x="913" y="959"/>
                  </a:cubicBezTo>
                  <a:cubicBezTo>
                    <a:pt x="938" y="959"/>
                    <a:pt x="964" y="965"/>
                    <a:pt x="987" y="977"/>
                  </a:cubicBezTo>
                  <a:cubicBezTo>
                    <a:pt x="1110" y="1042"/>
                    <a:pt x="1119" y="1216"/>
                    <a:pt x="1209" y="1322"/>
                  </a:cubicBezTo>
                  <a:cubicBezTo>
                    <a:pt x="1271" y="1394"/>
                    <a:pt x="1365" y="1425"/>
                    <a:pt x="1461" y="1425"/>
                  </a:cubicBezTo>
                  <a:cubicBezTo>
                    <a:pt x="1511" y="1425"/>
                    <a:pt x="1561" y="1417"/>
                    <a:pt x="1607" y="1402"/>
                  </a:cubicBezTo>
                  <a:cubicBezTo>
                    <a:pt x="1638" y="1393"/>
                    <a:pt x="1665" y="1376"/>
                    <a:pt x="1687" y="1354"/>
                  </a:cubicBezTo>
                  <a:cubicBezTo>
                    <a:pt x="1729" y="1304"/>
                    <a:pt x="1713" y="1228"/>
                    <a:pt x="1685" y="1169"/>
                  </a:cubicBezTo>
                  <a:cubicBezTo>
                    <a:pt x="1613" y="1016"/>
                    <a:pt x="1481" y="898"/>
                    <a:pt x="1408" y="746"/>
                  </a:cubicBezTo>
                  <a:cubicBezTo>
                    <a:pt x="1361" y="647"/>
                    <a:pt x="1441" y="630"/>
                    <a:pt x="1536" y="630"/>
                  </a:cubicBezTo>
                  <a:cubicBezTo>
                    <a:pt x="1591" y="630"/>
                    <a:pt x="1650" y="635"/>
                    <a:pt x="1695" y="635"/>
                  </a:cubicBezTo>
                  <a:cubicBezTo>
                    <a:pt x="1720" y="635"/>
                    <a:pt x="1740" y="634"/>
                    <a:pt x="1751" y="628"/>
                  </a:cubicBezTo>
                  <a:cubicBezTo>
                    <a:pt x="2008" y="497"/>
                    <a:pt x="1813" y="169"/>
                    <a:pt x="1627" y="99"/>
                  </a:cubicBezTo>
                  <a:cubicBezTo>
                    <a:pt x="1560" y="75"/>
                    <a:pt x="1492" y="55"/>
                    <a:pt x="1423" y="39"/>
                  </a:cubicBezTo>
                  <a:cubicBezTo>
                    <a:pt x="1313" y="14"/>
                    <a:pt x="1197" y="0"/>
                    <a:pt x="1082" y="0"/>
                  </a:cubicBezTo>
                  <a:close/>
                </a:path>
              </a:pathLst>
            </a:custGeom>
            <a:solidFill>
              <a:srgbClr val="EFDB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g89a1a1a614_0_0"/>
            <p:cNvSpPr/>
            <p:nvPr/>
          </p:nvSpPr>
          <p:spPr>
            <a:xfrm>
              <a:off x="15998800" y="1975050"/>
              <a:ext cx="13450" cy="10150"/>
            </a:xfrm>
            <a:custGeom>
              <a:avLst/>
              <a:gdLst/>
              <a:ahLst/>
              <a:cxnLst/>
              <a:rect l="l" t="t" r="r" b="b"/>
              <a:pathLst>
                <a:path w="538" h="406" extrusionOk="0">
                  <a:moveTo>
                    <a:pt x="247" y="1"/>
                  </a:moveTo>
                  <a:cubicBezTo>
                    <a:pt x="182" y="1"/>
                    <a:pt x="114" y="39"/>
                    <a:pt x="67" y="138"/>
                  </a:cubicBezTo>
                  <a:cubicBezTo>
                    <a:pt x="0" y="280"/>
                    <a:pt x="124" y="405"/>
                    <a:pt x="254" y="405"/>
                  </a:cubicBezTo>
                  <a:cubicBezTo>
                    <a:pt x="301" y="405"/>
                    <a:pt x="348" y="389"/>
                    <a:pt x="388" y="351"/>
                  </a:cubicBezTo>
                  <a:cubicBezTo>
                    <a:pt x="537" y="206"/>
                    <a:pt x="398" y="1"/>
                    <a:pt x="247" y="1"/>
                  </a:cubicBezTo>
                  <a:close/>
                </a:path>
              </a:pathLst>
            </a:custGeom>
            <a:solidFill>
              <a:srgbClr val="D66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g89a1a1a614_0_0"/>
            <p:cNvSpPr/>
            <p:nvPr/>
          </p:nvSpPr>
          <p:spPr>
            <a:xfrm>
              <a:off x="15965125" y="1989800"/>
              <a:ext cx="16675" cy="16125"/>
            </a:xfrm>
            <a:custGeom>
              <a:avLst/>
              <a:gdLst/>
              <a:ahLst/>
              <a:cxnLst/>
              <a:rect l="l" t="t" r="r" b="b"/>
              <a:pathLst>
                <a:path w="667" h="645" extrusionOk="0">
                  <a:moveTo>
                    <a:pt x="296" y="1"/>
                  </a:moveTo>
                  <a:cubicBezTo>
                    <a:pt x="276" y="1"/>
                    <a:pt x="255" y="3"/>
                    <a:pt x="236" y="8"/>
                  </a:cubicBezTo>
                  <a:cubicBezTo>
                    <a:pt x="75" y="48"/>
                    <a:pt x="1" y="197"/>
                    <a:pt x="6" y="355"/>
                  </a:cubicBezTo>
                  <a:cubicBezTo>
                    <a:pt x="12" y="529"/>
                    <a:pt x="157" y="644"/>
                    <a:pt x="307" y="644"/>
                  </a:cubicBezTo>
                  <a:cubicBezTo>
                    <a:pt x="377" y="644"/>
                    <a:pt x="448" y="620"/>
                    <a:pt x="507" y="565"/>
                  </a:cubicBezTo>
                  <a:cubicBezTo>
                    <a:pt x="538" y="534"/>
                    <a:pt x="564" y="502"/>
                    <a:pt x="587" y="464"/>
                  </a:cubicBezTo>
                  <a:cubicBezTo>
                    <a:pt x="612" y="424"/>
                    <a:pt x="636" y="382"/>
                    <a:pt x="643" y="334"/>
                  </a:cubicBezTo>
                  <a:cubicBezTo>
                    <a:pt x="666" y="155"/>
                    <a:pt x="465" y="1"/>
                    <a:pt x="296" y="1"/>
                  </a:cubicBezTo>
                  <a:close/>
                </a:path>
              </a:pathLst>
            </a:custGeom>
            <a:solidFill>
              <a:srgbClr val="D66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g89a1a1a614_0_0"/>
            <p:cNvSpPr/>
            <p:nvPr/>
          </p:nvSpPr>
          <p:spPr>
            <a:xfrm>
              <a:off x="15993475" y="1998850"/>
              <a:ext cx="11400" cy="11400"/>
            </a:xfrm>
            <a:custGeom>
              <a:avLst/>
              <a:gdLst/>
              <a:ahLst/>
              <a:cxnLst/>
              <a:rect l="l" t="t" r="r" b="b"/>
              <a:pathLst>
                <a:path w="456" h="456" extrusionOk="0">
                  <a:moveTo>
                    <a:pt x="250" y="1"/>
                  </a:moveTo>
                  <a:cubicBezTo>
                    <a:pt x="235" y="1"/>
                    <a:pt x="220" y="3"/>
                    <a:pt x="204" y="8"/>
                  </a:cubicBezTo>
                  <a:cubicBezTo>
                    <a:pt x="74" y="47"/>
                    <a:pt x="0" y="186"/>
                    <a:pt x="56" y="312"/>
                  </a:cubicBezTo>
                  <a:cubicBezTo>
                    <a:pt x="95" y="394"/>
                    <a:pt x="176" y="449"/>
                    <a:pt x="268" y="455"/>
                  </a:cubicBezTo>
                  <a:cubicBezTo>
                    <a:pt x="271" y="455"/>
                    <a:pt x="274" y="455"/>
                    <a:pt x="278" y="455"/>
                  </a:cubicBezTo>
                  <a:cubicBezTo>
                    <a:pt x="295" y="455"/>
                    <a:pt x="312" y="453"/>
                    <a:pt x="328" y="447"/>
                  </a:cubicBezTo>
                  <a:cubicBezTo>
                    <a:pt x="424" y="421"/>
                    <a:pt x="456" y="341"/>
                    <a:pt x="448" y="256"/>
                  </a:cubicBezTo>
                  <a:cubicBezTo>
                    <a:pt x="438" y="146"/>
                    <a:pt x="365" y="1"/>
                    <a:pt x="250" y="1"/>
                  </a:cubicBezTo>
                  <a:close/>
                </a:path>
              </a:pathLst>
            </a:custGeom>
            <a:solidFill>
              <a:srgbClr val="D66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g89a1a1a614_0_0"/>
            <p:cNvSpPr/>
            <p:nvPr/>
          </p:nvSpPr>
          <p:spPr>
            <a:xfrm>
              <a:off x="15984350" y="2027475"/>
              <a:ext cx="12425" cy="10750"/>
            </a:xfrm>
            <a:custGeom>
              <a:avLst/>
              <a:gdLst/>
              <a:ahLst/>
              <a:cxnLst/>
              <a:rect l="l" t="t" r="r" b="b"/>
              <a:pathLst>
                <a:path w="497" h="430" extrusionOk="0">
                  <a:moveTo>
                    <a:pt x="289" y="0"/>
                  </a:moveTo>
                  <a:cubicBezTo>
                    <a:pt x="149" y="0"/>
                    <a:pt x="0" y="148"/>
                    <a:pt x="71" y="298"/>
                  </a:cubicBezTo>
                  <a:cubicBezTo>
                    <a:pt x="106" y="372"/>
                    <a:pt x="178" y="422"/>
                    <a:pt x="261" y="430"/>
                  </a:cubicBezTo>
                  <a:cubicBezTo>
                    <a:pt x="265" y="430"/>
                    <a:pt x="268" y="430"/>
                    <a:pt x="272" y="430"/>
                  </a:cubicBezTo>
                  <a:cubicBezTo>
                    <a:pt x="350" y="430"/>
                    <a:pt x="423" y="387"/>
                    <a:pt x="461" y="318"/>
                  </a:cubicBezTo>
                  <a:cubicBezTo>
                    <a:pt x="497" y="248"/>
                    <a:pt x="489" y="159"/>
                    <a:pt x="448" y="92"/>
                  </a:cubicBezTo>
                  <a:cubicBezTo>
                    <a:pt x="408" y="27"/>
                    <a:pt x="349" y="0"/>
                    <a:pt x="289" y="0"/>
                  </a:cubicBezTo>
                  <a:close/>
                </a:path>
              </a:pathLst>
            </a:custGeom>
            <a:solidFill>
              <a:srgbClr val="D66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g89a1a1a614_0_0"/>
            <p:cNvSpPr/>
            <p:nvPr/>
          </p:nvSpPr>
          <p:spPr>
            <a:xfrm>
              <a:off x="16018600" y="2004800"/>
              <a:ext cx="8800" cy="8100"/>
            </a:xfrm>
            <a:custGeom>
              <a:avLst/>
              <a:gdLst/>
              <a:ahLst/>
              <a:cxnLst/>
              <a:rect l="l" t="t" r="r" b="b"/>
              <a:pathLst>
                <a:path w="352" h="324" extrusionOk="0">
                  <a:moveTo>
                    <a:pt x="195" y="0"/>
                  </a:moveTo>
                  <a:cubicBezTo>
                    <a:pt x="138" y="0"/>
                    <a:pt x="79" y="34"/>
                    <a:pt x="48" y="106"/>
                  </a:cubicBezTo>
                  <a:cubicBezTo>
                    <a:pt x="1" y="218"/>
                    <a:pt x="62" y="324"/>
                    <a:pt x="177" y="324"/>
                  </a:cubicBezTo>
                  <a:cubicBezTo>
                    <a:pt x="187" y="324"/>
                    <a:pt x="196" y="323"/>
                    <a:pt x="206" y="322"/>
                  </a:cubicBezTo>
                  <a:cubicBezTo>
                    <a:pt x="278" y="309"/>
                    <a:pt x="333" y="252"/>
                    <a:pt x="340" y="180"/>
                  </a:cubicBezTo>
                  <a:cubicBezTo>
                    <a:pt x="351" y="66"/>
                    <a:pt x="275" y="0"/>
                    <a:pt x="195" y="0"/>
                  </a:cubicBezTo>
                  <a:close/>
                </a:path>
              </a:pathLst>
            </a:custGeom>
            <a:solidFill>
              <a:srgbClr val="D66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g89a1a1a614_0_0"/>
            <p:cNvSpPr/>
            <p:nvPr/>
          </p:nvSpPr>
          <p:spPr>
            <a:xfrm>
              <a:off x="16103275" y="1918475"/>
              <a:ext cx="97450" cy="85425"/>
            </a:xfrm>
            <a:custGeom>
              <a:avLst/>
              <a:gdLst/>
              <a:ahLst/>
              <a:cxnLst/>
              <a:rect l="l" t="t" r="r" b="b"/>
              <a:pathLst>
                <a:path w="3898" h="3417" extrusionOk="0">
                  <a:moveTo>
                    <a:pt x="2102" y="0"/>
                  </a:moveTo>
                  <a:cubicBezTo>
                    <a:pt x="2073" y="0"/>
                    <a:pt x="2045" y="2"/>
                    <a:pt x="2017" y="4"/>
                  </a:cubicBezTo>
                  <a:cubicBezTo>
                    <a:pt x="1487" y="45"/>
                    <a:pt x="976" y="195"/>
                    <a:pt x="603" y="596"/>
                  </a:cubicBezTo>
                  <a:cubicBezTo>
                    <a:pt x="82" y="1159"/>
                    <a:pt x="0" y="2097"/>
                    <a:pt x="459" y="2711"/>
                  </a:cubicBezTo>
                  <a:cubicBezTo>
                    <a:pt x="795" y="3161"/>
                    <a:pt x="1410" y="3416"/>
                    <a:pt x="2006" y="3416"/>
                  </a:cubicBezTo>
                  <a:cubicBezTo>
                    <a:pt x="2374" y="3416"/>
                    <a:pt x="2734" y="3319"/>
                    <a:pt x="3018" y="3110"/>
                  </a:cubicBezTo>
                  <a:cubicBezTo>
                    <a:pt x="3479" y="2772"/>
                    <a:pt x="3898" y="2099"/>
                    <a:pt x="3803" y="1513"/>
                  </a:cubicBezTo>
                  <a:cubicBezTo>
                    <a:pt x="3776" y="1338"/>
                    <a:pt x="3708" y="1156"/>
                    <a:pt x="3593" y="975"/>
                  </a:cubicBezTo>
                  <a:cubicBezTo>
                    <a:pt x="3291" y="496"/>
                    <a:pt x="2703" y="0"/>
                    <a:pt x="21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g89a1a1a614_0_0"/>
            <p:cNvSpPr/>
            <p:nvPr/>
          </p:nvSpPr>
          <p:spPr>
            <a:xfrm>
              <a:off x="16170250" y="1946950"/>
              <a:ext cx="13625" cy="9875"/>
            </a:xfrm>
            <a:custGeom>
              <a:avLst/>
              <a:gdLst/>
              <a:ahLst/>
              <a:cxnLst/>
              <a:rect l="l" t="t" r="r" b="b"/>
              <a:pathLst>
                <a:path w="545" h="395" extrusionOk="0">
                  <a:moveTo>
                    <a:pt x="290" y="1"/>
                  </a:moveTo>
                  <a:cubicBezTo>
                    <a:pt x="265" y="1"/>
                    <a:pt x="237" y="5"/>
                    <a:pt x="206" y="13"/>
                  </a:cubicBezTo>
                  <a:cubicBezTo>
                    <a:pt x="0" y="72"/>
                    <a:pt x="52" y="376"/>
                    <a:pt x="257" y="393"/>
                  </a:cubicBezTo>
                  <a:cubicBezTo>
                    <a:pt x="264" y="394"/>
                    <a:pt x="272" y="394"/>
                    <a:pt x="279" y="394"/>
                  </a:cubicBezTo>
                  <a:cubicBezTo>
                    <a:pt x="530" y="394"/>
                    <a:pt x="545" y="1"/>
                    <a:pt x="29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g89a1a1a614_0_0"/>
            <p:cNvSpPr/>
            <p:nvPr/>
          </p:nvSpPr>
          <p:spPr>
            <a:xfrm>
              <a:off x="16132425" y="1931300"/>
              <a:ext cx="19750" cy="15625"/>
            </a:xfrm>
            <a:custGeom>
              <a:avLst/>
              <a:gdLst/>
              <a:ahLst/>
              <a:cxnLst/>
              <a:rect l="l" t="t" r="r" b="b"/>
              <a:pathLst>
                <a:path w="790" h="625" extrusionOk="0">
                  <a:moveTo>
                    <a:pt x="434" y="0"/>
                  </a:moveTo>
                  <a:cubicBezTo>
                    <a:pt x="345" y="0"/>
                    <a:pt x="257" y="42"/>
                    <a:pt x="186" y="107"/>
                  </a:cubicBezTo>
                  <a:cubicBezTo>
                    <a:pt x="1" y="283"/>
                    <a:pt x="104" y="595"/>
                    <a:pt x="357" y="622"/>
                  </a:cubicBezTo>
                  <a:cubicBezTo>
                    <a:pt x="372" y="624"/>
                    <a:pt x="386" y="624"/>
                    <a:pt x="401" y="624"/>
                  </a:cubicBezTo>
                  <a:cubicBezTo>
                    <a:pt x="429" y="624"/>
                    <a:pt x="457" y="622"/>
                    <a:pt x="485" y="617"/>
                  </a:cubicBezTo>
                  <a:cubicBezTo>
                    <a:pt x="532" y="611"/>
                    <a:pt x="581" y="601"/>
                    <a:pt x="620" y="574"/>
                  </a:cubicBezTo>
                  <a:cubicBezTo>
                    <a:pt x="789" y="462"/>
                    <a:pt x="749" y="157"/>
                    <a:pt x="599" y="53"/>
                  </a:cubicBezTo>
                  <a:cubicBezTo>
                    <a:pt x="546" y="16"/>
                    <a:pt x="490" y="0"/>
                    <a:pt x="434" y="0"/>
                  </a:cubicBezTo>
                  <a:close/>
                </a:path>
              </a:pathLst>
            </a:custGeom>
            <a:solidFill>
              <a:srgbClr val="D66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g89a1a1a614_0_0"/>
            <p:cNvSpPr/>
            <p:nvPr/>
          </p:nvSpPr>
          <p:spPr>
            <a:xfrm>
              <a:off x="16149600" y="1958400"/>
              <a:ext cx="12250" cy="11225"/>
            </a:xfrm>
            <a:custGeom>
              <a:avLst/>
              <a:gdLst/>
              <a:ahLst/>
              <a:cxnLst/>
              <a:rect l="l" t="t" r="r" b="b"/>
              <a:pathLst>
                <a:path w="490" h="449" extrusionOk="0">
                  <a:moveTo>
                    <a:pt x="236" y="1"/>
                  </a:moveTo>
                  <a:cubicBezTo>
                    <a:pt x="154" y="1"/>
                    <a:pt x="75" y="44"/>
                    <a:pt x="38" y="125"/>
                  </a:cubicBezTo>
                  <a:cubicBezTo>
                    <a:pt x="0" y="209"/>
                    <a:pt x="12" y="307"/>
                    <a:pt x="68" y="379"/>
                  </a:cubicBezTo>
                  <a:cubicBezTo>
                    <a:pt x="81" y="395"/>
                    <a:pt x="96" y="409"/>
                    <a:pt x="113" y="420"/>
                  </a:cubicBezTo>
                  <a:cubicBezTo>
                    <a:pt x="144" y="440"/>
                    <a:pt x="174" y="449"/>
                    <a:pt x="203" y="449"/>
                  </a:cubicBezTo>
                  <a:cubicBezTo>
                    <a:pt x="253" y="449"/>
                    <a:pt x="299" y="423"/>
                    <a:pt x="337" y="384"/>
                  </a:cubicBezTo>
                  <a:cubicBezTo>
                    <a:pt x="423" y="294"/>
                    <a:pt x="490" y="115"/>
                    <a:pt x="363" y="37"/>
                  </a:cubicBezTo>
                  <a:cubicBezTo>
                    <a:pt x="324" y="13"/>
                    <a:pt x="279" y="1"/>
                    <a:pt x="236" y="1"/>
                  </a:cubicBezTo>
                  <a:close/>
                </a:path>
              </a:pathLst>
            </a:custGeom>
            <a:solidFill>
              <a:srgbClr val="D66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g89a1a1a614_0_0"/>
            <p:cNvSpPr/>
            <p:nvPr/>
          </p:nvSpPr>
          <p:spPr>
            <a:xfrm>
              <a:off x="16122600" y="1970700"/>
              <a:ext cx="12150" cy="10625"/>
            </a:xfrm>
            <a:custGeom>
              <a:avLst/>
              <a:gdLst/>
              <a:ahLst/>
              <a:cxnLst/>
              <a:rect l="l" t="t" r="r" b="b"/>
              <a:pathLst>
                <a:path w="486" h="425" extrusionOk="0">
                  <a:moveTo>
                    <a:pt x="215" y="0"/>
                  </a:moveTo>
                  <a:cubicBezTo>
                    <a:pt x="141" y="0"/>
                    <a:pt x="68" y="34"/>
                    <a:pt x="34" y="113"/>
                  </a:cubicBezTo>
                  <a:cubicBezTo>
                    <a:pt x="1" y="188"/>
                    <a:pt x="12" y="275"/>
                    <a:pt x="60" y="342"/>
                  </a:cubicBezTo>
                  <a:cubicBezTo>
                    <a:pt x="102" y="395"/>
                    <a:pt x="164" y="425"/>
                    <a:pt x="230" y="425"/>
                  </a:cubicBezTo>
                  <a:cubicBezTo>
                    <a:pt x="245" y="425"/>
                    <a:pt x="260" y="423"/>
                    <a:pt x="276" y="420"/>
                  </a:cubicBezTo>
                  <a:cubicBezTo>
                    <a:pt x="352" y="402"/>
                    <a:pt x="414" y="337"/>
                    <a:pt x="437" y="262"/>
                  </a:cubicBezTo>
                  <a:cubicBezTo>
                    <a:pt x="486" y="106"/>
                    <a:pt x="347" y="0"/>
                    <a:pt x="215" y="0"/>
                  </a:cubicBezTo>
                  <a:close/>
                </a:path>
              </a:pathLst>
            </a:custGeom>
            <a:solidFill>
              <a:srgbClr val="D66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g89a1a1a614_0_0"/>
            <p:cNvSpPr/>
            <p:nvPr/>
          </p:nvSpPr>
          <p:spPr>
            <a:xfrm>
              <a:off x="16162275" y="1980600"/>
              <a:ext cx="10975" cy="7725"/>
            </a:xfrm>
            <a:custGeom>
              <a:avLst/>
              <a:gdLst/>
              <a:ahLst/>
              <a:cxnLst/>
              <a:rect l="l" t="t" r="r" b="b"/>
              <a:pathLst>
                <a:path w="439" h="309" extrusionOk="0">
                  <a:moveTo>
                    <a:pt x="222" y="1"/>
                  </a:moveTo>
                  <a:cubicBezTo>
                    <a:pt x="203" y="1"/>
                    <a:pt x="182" y="4"/>
                    <a:pt x="161" y="11"/>
                  </a:cubicBezTo>
                  <a:cubicBezTo>
                    <a:pt x="36" y="52"/>
                    <a:pt x="1" y="184"/>
                    <a:pt x="103" y="272"/>
                  </a:cubicBezTo>
                  <a:cubicBezTo>
                    <a:pt x="132" y="296"/>
                    <a:pt x="168" y="308"/>
                    <a:pt x="205" y="308"/>
                  </a:cubicBezTo>
                  <a:cubicBezTo>
                    <a:pt x="237" y="308"/>
                    <a:pt x="270" y="298"/>
                    <a:pt x="298" y="279"/>
                  </a:cubicBezTo>
                  <a:cubicBezTo>
                    <a:pt x="438" y="179"/>
                    <a:pt x="365" y="1"/>
                    <a:pt x="22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g89a1a1a614_0_0"/>
            <p:cNvSpPr/>
            <p:nvPr/>
          </p:nvSpPr>
          <p:spPr>
            <a:xfrm>
              <a:off x="15992525" y="2112750"/>
              <a:ext cx="25075" cy="120975"/>
            </a:xfrm>
            <a:custGeom>
              <a:avLst/>
              <a:gdLst/>
              <a:ahLst/>
              <a:cxnLst/>
              <a:rect l="l" t="t" r="r" b="b"/>
              <a:pathLst>
                <a:path w="1003" h="4839" extrusionOk="0">
                  <a:moveTo>
                    <a:pt x="178" y="0"/>
                  </a:moveTo>
                  <a:cubicBezTo>
                    <a:pt x="85" y="0"/>
                    <a:pt x="0" y="59"/>
                    <a:pt x="16" y="177"/>
                  </a:cubicBezTo>
                  <a:cubicBezTo>
                    <a:pt x="214" y="1672"/>
                    <a:pt x="413" y="3166"/>
                    <a:pt x="615" y="4662"/>
                  </a:cubicBezTo>
                  <a:cubicBezTo>
                    <a:pt x="630" y="4779"/>
                    <a:pt x="732" y="4839"/>
                    <a:pt x="825" y="4839"/>
                  </a:cubicBezTo>
                  <a:cubicBezTo>
                    <a:pt x="918" y="4839"/>
                    <a:pt x="1003" y="4780"/>
                    <a:pt x="987" y="4662"/>
                  </a:cubicBezTo>
                  <a:cubicBezTo>
                    <a:pt x="786" y="3166"/>
                    <a:pt x="587" y="1672"/>
                    <a:pt x="388" y="177"/>
                  </a:cubicBezTo>
                  <a:cubicBezTo>
                    <a:pt x="373" y="60"/>
                    <a:pt x="271" y="0"/>
                    <a:pt x="17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g89a1a1a614_0_0"/>
            <p:cNvSpPr/>
            <p:nvPr/>
          </p:nvSpPr>
          <p:spPr>
            <a:xfrm>
              <a:off x="16046350" y="2110425"/>
              <a:ext cx="26275" cy="106575"/>
            </a:xfrm>
            <a:custGeom>
              <a:avLst/>
              <a:gdLst/>
              <a:ahLst/>
              <a:cxnLst/>
              <a:rect l="l" t="t" r="r" b="b"/>
              <a:pathLst>
                <a:path w="1051" h="4263" extrusionOk="0">
                  <a:moveTo>
                    <a:pt x="228" y="0"/>
                  </a:moveTo>
                  <a:cubicBezTo>
                    <a:pt x="118" y="0"/>
                    <a:pt x="0" y="92"/>
                    <a:pt x="33" y="233"/>
                  </a:cubicBezTo>
                  <a:cubicBezTo>
                    <a:pt x="332" y="1500"/>
                    <a:pt x="543" y="2787"/>
                    <a:pt x="667" y="4084"/>
                  </a:cubicBezTo>
                  <a:cubicBezTo>
                    <a:pt x="678" y="4202"/>
                    <a:pt x="777" y="4262"/>
                    <a:pt x="871" y="4262"/>
                  </a:cubicBezTo>
                  <a:cubicBezTo>
                    <a:pt x="964" y="4262"/>
                    <a:pt x="1051" y="4203"/>
                    <a:pt x="1040" y="4084"/>
                  </a:cubicBezTo>
                  <a:cubicBezTo>
                    <a:pt x="913" y="2754"/>
                    <a:pt x="698" y="1435"/>
                    <a:pt x="393" y="133"/>
                  </a:cubicBezTo>
                  <a:cubicBezTo>
                    <a:pt x="371" y="40"/>
                    <a:pt x="301" y="0"/>
                    <a:pt x="22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g89a1a1a614_0_0"/>
            <p:cNvSpPr/>
            <p:nvPr/>
          </p:nvSpPr>
          <p:spPr>
            <a:xfrm>
              <a:off x="16039900" y="2092700"/>
              <a:ext cx="12050" cy="9350"/>
            </a:xfrm>
            <a:custGeom>
              <a:avLst/>
              <a:gdLst/>
              <a:ahLst/>
              <a:cxnLst/>
              <a:rect l="l" t="t" r="r" b="b"/>
              <a:pathLst>
                <a:path w="482" h="374" extrusionOk="0">
                  <a:moveTo>
                    <a:pt x="242" y="1"/>
                  </a:moveTo>
                  <a:cubicBezTo>
                    <a:pt x="1" y="1"/>
                    <a:pt x="1" y="373"/>
                    <a:pt x="242" y="373"/>
                  </a:cubicBezTo>
                  <a:cubicBezTo>
                    <a:pt x="481" y="373"/>
                    <a:pt x="481" y="1"/>
                    <a:pt x="2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g89a1a1a614_0_0"/>
            <p:cNvSpPr/>
            <p:nvPr/>
          </p:nvSpPr>
          <p:spPr>
            <a:xfrm>
              <a:off x="16077550" y="2101925"/>
              <a:ext cx="64175" cy="118550"/>
            </a:xfrm>
            <a:custGeom>
              <a:avLst/>
              <a:gdLst/>
              <a:ahLst/>
              <a:cxnLst/>
              <a:rect l="l" t="t" r="r" b="b"/>
              <a:pathLst>
                <a:path w="2567" h="4742" extrusionOk="0">
                  <a:moveTo>
                    <a:pt x="1398" y="1"/>
                  </a:moveTo>
                  <a:cubicBezTo>
                    <a:pt x="1385" y="1"/>
                    <a:pt x="1372" y="1"/>
                    <a:pt x="1359" y="3"/>
                  </a:cubicBezTo>
                  <a:lnTo>
                    <a:pt x="228" y="160"/>
                  </a:lnTo>
                  <a:cubicBezTo>
                    <a:pt x="0" y="192"/>
                    <a:pt x="84" y="521"/>
                    <a:pt x="297" y="521"/>
                  </a:cubicBezTo>
                  <a:cubicBezTo>
                    <a:pt x="306" y="521"/>
                    <a:pt x="316" y="520"/>
                    <a:pt x="327" y="519"/>
                  </a:cubicBezTo>
                  <a:lnTo>
                    <a:pt x="1261" y="390"/>
                  </a:lnTo>
                  <a:lnTo>
                    <a:pt x="1261" y="390"/>
                  </a:lnTo>
                  <a:cubicBezTo>
                    <a:pt x="1369" y="1100"/>
                    <a:pt x="1110" y="1914"/>
                    <a:pt x="967" y="2599"/>
                  </a:cubicBezTo>
                  <a:cubicBezTo>
                    <a:pt x="833" y="3241"/>
                    <a:pt x="664" y="3875"/>
                    <a:pt x="484" y="4506"/>
                  </a:cubicBezTo>
                  <a:cubicBezTo>
                    <a:pt x="451" y="4617"/>
                    <a:pt x="538" y="4741"/>
                    <a:pt x="656" y="4741"/>
                  </a:cubicBezTo>
                  <a:cubicBezTo>
                    <a:pt x="658" y="4741"/>
                    <a:pt x="661" y="4741"/>
                    <a:pt x="663" y="4741"/>
                  </a:cubicBezTo>
                  <a:cubicBezTo>
                    <a:pt x="1235" y="4720"/>
                    <a:pt x="1802" y="4632"/>
                    <a:pt x="2354" y="4479"/>
                  </a:cubicBezTo>
                  <a:cubicBezTo>
                    <a:pt x="2566" y="4420"/>
                    <a:pt x="2500" y="4112"/>
                    <a:pt x="2308" y="4112"/>
                  </a:cubicBezTo>
                  <a:cubicBezTo>
                    <a:pt x="2292" y="4112"/>
                    <a:pt x="2274" y="4114"/>
                    <a:pt x="2255" y="4119"/>
                  </a:cubicBezTo>
                  <a:cubicBezTo>
                    <a:pt x="1816" y="4241"/>
                    <a:pt x="1366" y="4320"/>
                    <a:pt x="913" y="4354"/>
                  </a:cubicBezTo>
                  <a:lnTo>
                    <a:pt x="913" y="4354"/>
                  </a:lnTo>
                  <a:cubicBezTo>
                    <a:pt x="1124" y="3595"/>
                    <a:pt x="1305" y="2830"/>
                    <a:pt x="1456" y="2056"/>
                  </a:cubicBezTo>
                  <a:cubicBezTo>
                    <a:pt x="1579" y="1423"/>
                    <a:pt x="1741" y="771"/>
                    <a:pt x="1589" y="134"/>
                  </a:cubicBezTo>
                  <a:cubicBezTo>
                    <a:pt x="1565" y="39"/>
                    <a:pt x="1484" y="1"/>
                    <a:pt x="139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g89a1a1a614_0_0"/>
            <p:cNvSpPr/>
            <p:nvPr/>
          </p:nvSpPr>
          <p:spPr>
            <a:xfrm>
              <a:off x="16128725" y="2095400"/>
              <a:ext cx="53850" cy="95175"/>
            </a:xfrm>
            <a:custGeom>
              <a:avLst/>
              <a:gdLst/>
              <a:ahLst/>
              <a:cxnLst/>
              <a:rect l="l" t="t" r="r" b="b"/>
              <a:pathLst>
                <a:path w="2154" h="3807" extrusionOk="0">
                  <a:moveTo>
                    <a:pt x="1174" y="1"/>
                  </a:moveTo>
                  <a:cubicBezTo>
                    <a:pt x="856" y="1"/>
                    <a:pt x="485" y="101"/>
                    <a:pt x="239" y="128"/>
                  </a:cubicBezTo>
                  <a:cubicBezTo>
                    <a:pt x="11" y="153"/>
                    <a:pt x="1" y="502"/>
                    <a:pt x="216" y="502"/>
                  </a:cubicBezTo>
                  <a:cubicBezTo>
                    <a:pt x="223" y="502"/>
                    <a:pt x="231" y="502"/>
                    <a:pt x="239" y="501"/>
                  </a:cubicBezTo>
                  <a:lnTo>
                    <a:pt x="1225" y="395"/>
                  </a:lnTo>
                  <a:cubicBezTo>
                    <a:pt x="1232" y="394"/>
                    <a:pt x="1239" y="394"/>
                    <a:pt x="1245" y="394"/>
                  </a:cubicBezTo>
                  <a:cubicBezTo>
                    <a:pt x="1548" y="394"/>
                    <a:pt x="1127" y="1198"/>
                    <a:pt x="1090" y="1297"/>
                  </a:cubicBezTo>
                  <a:cubicBezTo>
                    <a:pt x="798" y="2055"/>
                    <a:pt x="506" y="2813"/>
                    <a:pt x="214" y="3570"/>
                  </a:cubicBezTo>
                  <a:cubicBezTo>
                    <a:pt x="172" y="3678"/>
                    <a:pt x="274" y="3806"/>
                    <a:pt x="385" y="3806"/>
                  </a:cubicBezTo>
                  <a:cubicBezTo>
                    <a:pt x="388" y="3806"/>
                    <a:pt x="391" y="3806"/>
                    <a:pt x="394" y="3806"/>
                  </a:cubicBezTo>
                  <a:cubicBezTo>
                    <a:pt x="909" y="3776"/>
                    <a:pt x="1421" y="3718"/>
                    <a:pt x="1930" y="3631"/>
                  </a:cubicBezTo>
                  <a:cubicBezTo>
                    <a:pt x="2154" y="3594"/>
                    <a:pt x="2075" y="3269"/>
                    <a:pt x="1867" y="3269"/>
                  </a:cubicBezTo>
                  <a:cubicBezTo>
                    <a:pt x="1855" y="3269"/>
                    <a:pt x="1843" y="3270"/>
                    <a:pt x="1831" y="3272"/>
                  </a:cubicBezTo>
                  <a:cubicBezTo>
                    <a:pt x="1446" y="3336"/>
                    <a:pt x="1060" y="3384"/>
                    <a:pt x="671" y="3415"/>
                  </a:cubicBezTo>
                  <a:lnTo>
                    <a:pt x="671" y="3415"/>
                  </a:lnTo>
                  <a:cubicBezTo>
                    <a:pt x="866" y="2910"/>
                    <a:pt x="1060" y="2406"/>
                    <a:pt x="1255" y="1902"/>
                  </a:cubicBezTo>
                  <a:cubicBezTo>
                    <a:pt x="1394" y="1541"/>
                    <a:pt x="1838" y="835"/>
                    <a:pt x="1790" y="450"/>
                  </a:cubicBezTo>
                  <a:cubicBezTo>
                    <a:pt x="1744" y="97"/>
                    <a:pt x="1484" y="1"/>
                    <a:pt x="11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g89a1a1a614_0_0"/>
            <p:cNvSpPr/>
            <p:nvPr/>
          </p:nvSpPr>
          <p:spPr>
            <a:xfrm>
              <a:off x="15992200" y="2111400"/>
              <a:ext cx="45500" cy="71300"/>
            </a:xfrm>
            <a:custGeom>
              <a:avLst/>
              <a:gdLst/>
              <a:ahLst/>
              <a:cxnLst/>
              <a:rect l="l" t="t" r="r" b="b"/>
              <a:pathLst>
                <a:path w="1820" h="2852" extrusionOk="0">
                  <a:moveTo>
                    <a:pt x="575" y="1"/>
                  </a:moveTo>
                  <a:cubicBezTo>
                    <a:pt x="464" y="1"/>
                    <a:pt x="345" y="16"/>
                    <a:pt x="217" y="48"/>
                  </a:cubicBezTo>
                  <a:cubicBezTo>
                    <a:pt x="0" y="102"/>
                    <a:pt x="70" y="414"/>
                    <a:pt x="267" y="414"/>
                  </a:cubicBezTo>
                  <a:cubicBezTo>
                    <a:pt x="283" y="414"/>
                    <a:pt x="299" y="412"/>
                    <a:pt x="317" y="407"/>
                  </a:cubicBezTo>
                  <a:cubicBezTo>
                    <a:pt x="403" y="386"/>
                    <a:pt x="485" y="376"/>
                    <a:pt x="560" y="376"/>
                  </a:cubicBezTo>
                  <a:cubicBezTo>
                    <a:pt x="1552" y="376"/>
                    <a:pt x="1559" y="2124"/>
                    <a:pt x="639" y="2478"/>
                  </a:cubicBezTo>
                  <a:cubicBezTo>
                    <a:pt x="441" y="2555"/>
                    <a:pt x="496" y="2851"/>
                    <a:pt x="671" y="2851"/>
                  </a:cubicBezTo>
                  <a:cubicBezTo>
                    <a:pt x="692" y="2851"/>
                    <a:pt x="714" y="2847"/>
                    <a:pt x="738" y="2838"/>
                  </a:cubicBezTo>
                  <a:cubicBezTo>
                    <a:pt x="1415" y="2578"/>
                    <a:pt x="1819" y="1892"/>
                    <a:pt x="1684" y="1163"/>
                  </a:cubicBezTo>
                  <a:cubicBezTo>
                    <a:pt x="1556" y="480"/>
                    <a:pt x="1200" y="1"/>
                    <a:pt x="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g89a1a1a614_0_0"/>
            <p:cNvSpPr/>
            <p:nvPr/>
          </p:nvSpPr>
          <p:spPr>
            <a:xfrm>
              <a:off x="16189900" y="2070400"/>
              <a:ext cx="59875" cy="131175"/>
            </a:xfrm>
            <a:custGeom>
              <a:avLst/>
              <a:gdLst/>
              <a:ahLst/>
              <a:cxnLst/>
              <a:rect l="l" t="t" r="r" b="b"/>
              <a:pathLst>
                <a:path w="2395" h="5247" extrusionOk="0">
                  <a:moveTo>
                    <a:pt x="631" y="1"/>
                  </a:moveTo>
                  <a:cubicBezTo>
                    <a:pt x="588" y="1"/>
                    <a:pt x="543" y="8"/>
                    <a:pt x="495" y="23"/>
                  </a:cubicBezTo>
                  <a:cubicBezTo>
                    <a:pt x="3" y="180"/>
                    <a:pt x="9" y="791"/>
                    <a:pt x="7" y="1225"/>
                  </a:cubicBezTo>
                  <a:cubicBezTo>
                    <a:pt x="1" y="2503"/>
                    <a:pt x="84" y="3789"/>
                    <a:pt x="129" y="5066"/>
                  </a:cubicBezTo>
                  <a:cubicBezTo>
                    <a:pt x="133" y="5186"/>
                    <a:pt x="229" y="5246"/>
                    <a:pt x="323" y="5246"/>
                  </a:cubicBezTo>
                  <a:cubicBezTo>
                    <a:pt x="416" y="5246"/>
                    <a:pt x="507" y="5186"/>
                    <a:pt x="503" y="5066"/>
                  </a:cubicBezTo>
                  <a:cubicBezTo>
                    <a:pt x="454" y="3690"/>
                    <a:pt x="328" y="2285"/>
                    <a:pt x="388" y="910"/>
                  </a:cubicBezTo>
                  <a:cubicBezTo>
                    <a:pt x="397" y="692"/>
                    <a:pt x="450" y="611"/>
                    <a:pt x="520" y="611"/>
                  </a:cubicBezTo>
                  <a:cubicBezTo>
                    <a:pt x="682" y="611"/>
                    <a:pt x="940" y="1044"/>
                    <a:pt x="990" y="1250"/>
                  </a:cubicBezTo>
                  <a:cubicBezTo>
                    <a:pt x="1080" y="1625"/>
                    <a:pt x="1223" y="1993"/>
                    <a:pt x="1336" y="2362"/>
                  </a:cubicBezTo>
                  <a:cubicBezTo>
                    <a:pt x="1589" y="3199"/>
                    <a:pt x="1796" y="4049"/>
                    <a:pt x="2001" y="4899"/>
                  </a:cubicBezTo>
                  <a:cubicBezTo>
                    <a:pt x="2024" y="4992"/>
                    <a:pt x="2094" y="5033"/>
                    <a:pt x="2168" y="5033"/>
                  </a:cubicBezTo>
                  <a:cubicBezTo>
                    <a:pt x="2278" y="5033"/>
                    <a:pt x="2395" y="4941"/>
                    <a:pt x="2361" y="4801"/>
                  </a:cubicBezTo>
                  <a:cubicBezTo>
                    <a:pt x="2064" y="3569"/>
                    <a:pt x="1692" y="2368"/>
                    <a:pt x="1349" y="1151"/>
                  </a:cubicBezTo>
                  <a:cubicBezTo>
                    <a:pt x="1266" y="857"/>
                    <a:pt x="1099" y="1"/>
                    <a:pt x="63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g89a1a1a614_0_0"/>
            <p:cNvSpPr/>
            <p:nvPr/>
          </p:nvSpPr>
          <p:spPr>
            <a:xfrm>
              <a:off x="16191075" y="2123825"/>
              <a:ext cx="40375" cy="14000"/>
            </a:xfrm>
            <a:custGeom>
              <a:avLst/>
              <a:gdLst/>
              <a:ahLst/>
              <a:cxnLst/>
              <a:rect l="l" t="t" r="r" b="b"/>
              <a:pathLst>
                <a:path w="1615" h="560" extrusionOk="0">
                  <a:moveTo>
                    <a:pt x="1388" y="0"/>
                  </a:moveTo>
                  <a:cubicBezTo>
                    <a:pt x="1383" y="0"/>
                    <a:pt x="1379" y="0"/>
                    <a:pt x="1375" y="1"/>
                  </a:cubicBezTo>
                  <a:cubicBezTo>
                    <a:pt x="982" y="23"/>
                    <a:pt x="591" y="87"/>
                    <a:pt x="213" y="192"/>
                  </a:cubicBezTo>
                  <a:cubicBezTo>
                    <a:pt x="0" y="251"/>
                    <a:pt x="66" y="559"/>
                    <a:pt x="258" y="559"/>
                  </a:cubicBezTo>
                  <a:cubicBezTo>
                    <a:pt x="275" y="559"/>
                    <a:pt x="293" y="557"/>
                    <a:pt x="312" y="552"/>
                  </a:cubicBezTo>
                  <a:cubicBezTo>
                    <a:pt x="658" y="454"/>
                    <a:pt x="1015" y="394"/>
                    <a:pt x="1375" y="373"/>
                  </a:cubicBezTo>
                  <a:cubicBezTo>
                    <a:pt x="1609" y="361"/>
                    <a:pt x="1615" y="0"/>
                    <a:pt x="138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g89a1a1a614_0_0"/>
            <p:cNvSpPr/>
            <p:nvPr/>
          </p:nvSpPr>
          <p:spPr>
            <a:xfrm>
              <a:off x="15667200" y="1517075"/>
              <a:ext cx="504125" cy="541875"/>
            </a:xfrm>
            <a:custGeom>
              <a:avLst/>
              <a:gdLst/>
              <a:ahLst/>
              <a:cxnLst/>
              <a:rect l="l" t="t" r="r" b="b"/>
              <a:pathLst>
                <a:path w="20165" h="21675" extrusionOk="0">
                  <a:moveTo>
                    <a:pt x="13241" y="0"/>
                  </a:moveTo>
                  <a:cubicBezTo>
                    <a:pt x="13124" y="0"/>
                    <a:pt x="13007" y="10"/>
                    <a:pt x="12891" y="31"/>
                  </a:cubicBezTo>
                  <a:cubicBezTo>
                    <a:pt x="11641" y="252"/>
                    <a:pt x="10405" y="1094"/>
                    <a:pt x="10140" y="2349"/>
                  </a:cubicBezTo>
                  <a:cubicBezTo>
                    <a:pt x="9857" y="3678"/>
                    <a:pt x="10335" y="5035"/>
                    <a:pt x="10772" y="6321"/>
                  </a:cubicBezTo>
                  <a:cubicBezTo>
                    <a:pt x="11622" y="8817"/>
                    <a:pt x="12379" y="11316"/>
                    <a:pt x="12795" y="13925"/>
                  </a:cubicBezTo>
                  <a:cubicBezTo>
                    <a:pt x="8460" y="15018"/>
                    <a:pt x="4188" y="16351"/>
                    <a:pt x="0" y="17918"/>
                  </a:cubicBezTo>
                  <a:lnTo>
                    <a:pt x="394" y="21154"/>
                  </a:lnTo>
                  <a:cubicBezTo>
                    <a:pt x="2589" y="21503"/>
                    <a:pt x="4826" y="21674"/>
                    <a:pt x="7068" y="21674"/>
                  </a:cubicBezTo>
                  <a:cubicBezTo>
                    <a:pt x="11464" y="21674"/>
                    <a:pt x="15881" y="21015"/>
                    <a:pt x="20047" y="19736"/>
                  </a:cubicBezTo>
                  <a:cubicBezTo>
                    <a:pt x="20165" y="16852"/>
                    <a:pt x="20103" y="14272"/>
                    <a:pt x="19512" y="11468"/>
                  </a:cubicBezTo>
                  <a:cubicBezTo>
                    <a:pt x="19018" y="9127"/>
                    <a:pt x="18339" y="6826"/>
                    <a:pt x="17682" y="4527"/>
                  </a:cubicBezTo>
                  <a:cubicBezTo>
                    <a:pt x="17218" y="2898"/>
                    <a:pt x="15239" y="0"/>
                    <a:pt x="1324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g89a1a1a614_0_0"/>
            <p:cNvSpPr/>
            <p:nvPr/>
          </p:nvSpPr>
          <p:spPr>
            <a:xfrm>
              <a:off x="15652550" y="1929750"/>
              <a:ext cx="94550" cy="147400"/>
            </a:xfrm>
            <a:custGeom>
              <a:avLst/>
              <a:gdLst/>
              <a:ahLst/>
              <a:cxnLst/>
              <a:rect l="l" t="t" r="r" b="b"/>
              <a:pathLst>
                <a:path w="3782" h="5896" extrusionOk="0">
                  <a:moveTo>
                    <a:pt x="2438" y="1"/>
                  </a:moveTo>
                  <a:cubicBezTo>
                    <a:pt x="2105" y="1"/>
                    <a:pt x="1696" y="157"/>
                    <a:pt x="1444" y="223"/>
                  </a:cubicBezTo>
                  <a:cubicBezTo>
                    <a:pt x="1016" y="335"/>
                    <a:pt x="572" y="512"/>
                    <a:pt x="268" y="848"/>
                  </a:cubicBezTo>
                  <a:cubicBezTo>
                    <a:pt x="1" y="1143"/>
                    <a:pt x="88" y="1590"/>
                    <a:pt x="127" y="1960"/>
                  </a:cubicBezTo>
                  <a:cubicBezTo>
                    <a:pt x="243" y="3062"/>
                    <a:pt x="495" y="4152"/>
                    <a:pt x="617" y="5257"/>
                  </a:cubicBezTo>
                  <a:cubicBezTo>
                    <a:pt x="638" y="5440"/>
                    <a:pt x="666" y="5643"/>
                    <a:pt x="807" y="5764"/>
                  </a:cubicBezTo>
                  <a:cubicBezTo>
                    <a:pt x="928" y="5868"/>
                    <a:pt x="1100" y="5881"/>
                    <a:pt x="1260" y="5886"/>
                  </a:cubicBezTo>
                  <a:cubicBezTo>
                    <a:pt x="1430" y="5892"/>
                    <a:pt x="1599" y="5895"/>
                    <a:pt x="1769" y="5895"/>
                  </a:cubicBezTo>
                  <a:cubicBezTo>
                    <a:pt x="2187" y="5895"/>
                    <a:pt x="2605" y="5877"/>
                    <a:pt x="3022" y="5840"/>
                  </a:cubicBezTo>
                  <a:cubicBezTo>
                    <a:pt x="3240" y="5821"/>
                    <a:pt x="3486" y="5781"/>
                    <a:pt x="3632" y="5627"/>
                  </a:cubicBezTo>
                  <a:cubicBezTo>
                    <a:pt x="3653" y="5605"/>
                    <a:pt x="3671" y="5580"/>
                    <a:pt x="3687" y="5554"/>
                  </a:cubicBezTo>
                  <a:cubicBezTo>
                    <a:pt x="3781" y="5398"/>
                    <a:pt x="3762" y="5201"/>
                    <a:pt x="3740" y="5021"/>
                  </a:cubicBezTo>
                  <a:cubicBezTo>
                    <a:pt x="3598" y="3873"/>
                    <a:pt x="3566" y="2704"/>
                    <a:pt x="3352" y="1564"/>
                  </a:cubicBezTo>
                  <a:cubicBezTo>
                    <a:pt x="3273" y="1138"/>
                    <a:pt x="3227" y="785"/>
                    <a:pt x="3021" y="389"/>
                  </a:cubicBezTo>
                  <a:cubicBezTo>
                    <a:pt x="2960" y="272"/>
                    <a:pt x="2886" y="155"/>
                    <a:pt x="2775" y="83"/>
                  </a:cubicBezTo>
                  <a:cubicBezTo>
                    <a:pt x="2683" y="24"/>
                    <a:pt x="2566" y="1"/>
                    <a:pt x="243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g89a1a1a614_0_0"/>
            <p:cNvSpPr/>
            <p:nvPr/>
          </p:nvSpPr>
          <p:spPr>
            <a:xfrm>
              <a:off x="15653725" y="955775"/>
              <a:ext cx="497250" cy="309125"/>
            </a:xfrm>
            <a:custGeom>
              <a:avLst/>
              <a:gdLst/>
              <a:ahLst/>
              <a:cxnLst/>
              <a:rect l="l" t="t" r="r" b="b"/>
              <a:pathLst>
                <a:path w="19890" h="12365" extrusionOk="0">
                  <a:moveTo>
                    <a:pt x="6620" y="1"/>
                  </a:moveTo>
                  <a:cubicBezTo>
                    <a:pt x="5760" y="1"/>
                    <a:pt x="4887" y="37"/>
                    <a:pt x="4073" y="309"/>
                  </a:cubicBezTo>
                  <a:cubicBezTo>
                    <a:pt x="2587" y="809"/>
                    <a:pt x="728" y="2806"/>
                    <a:pt x="2438" y="4204"/>
                  </a:cubicBezTo>
                  <a:cubicBezTo>
                    <a:pt x="2418" y="4203"/>
                    <a:pt x="2399" y="4203"/>
                    <a:pt x="2379" y="4203"/>
                  </a:cubicBezTo>
                  <a:cubicBezTo>
                    <a:pt x="1268" y="4203"/>
                    <a:pt x="227" y="5133"/>
                    <a:pt x="115" y="6240"/>
                  </a:cubicBezTo>
                  <a:cubicBezTo>
                    <a:pt x="0" y="7368"/>
                    <a:pt x="863" y="8509"/>
                    <a:pt x="1979" y="8704"/>
                  </a:cubicBezTo>
                  <a:cubicBezTo>
                    <a:pt x="1171" y="9456"/>
                    <a:pt x="1109" y="10868"/>
                    <a:pt x="1846" y="11688"/>
                  </a:cubicBezTo>
                  <a:cubicBezTo>
                    <a:pt x="2247" y="12135"/>
                    <a:pt x="2847" y="12364"/>
                    <a:pt x="3445" y="12364"/>
                  </a:cubicBezTo>
                  <a:cubicBezTo>
                    <a:pt x="3947" y="12364"/>
                    <a:pt x="4447" y="12203"/>
                    <a:pt x="4827" y="11873"/>
                  </a:cubicBezTo>
                  <a:lnTo>
                    <a:pt x="19070" y="12332"/>
                  </a:lnTo>
                  <a:cubicBezTo>
                    <a:pt x="19349" y="10086"/>
                    <a:pt x="19889" y="7673"/>
                    <a:pt x="18622" y="5628"/>
                  </a:cubicBezTo>
                  <a:cubicBezTo>
                    <a:pt x="18496" y="5424"/>
                    <a:pt x="18354" y="5220"/>
                    <a:pt x="18312" y="4984"/>
                  </a:cubicBezTo>
                  <a:cubicBezTo>
                    <a:pt x="18260" y="4690"/>
                    <a:pt x="18374" y="4395"/>
                    <a:pt x="18413" y="4099"/>
                  </a:cubicBezTo>
                  <a:cubicBezTo>
                    <a:pt x="18526" y="3255"/>
                    <a:pt x="18018" y="2427"/>
                    <a:pt x="17337" y="1916"/>
                  </a:cubicBezTo>
                  <a:cubicBezTo>
                    <a:pt x="15962" y="887"/>
                    <a:pt x="13944" y="620"/>
                    <a:pt x="12286" y="448"/>
                  </a:cubicBezTo>
                  <a:cubicBezTo>
                    <a:pt x="10394" y="252"/>
                    <a:pt x="8527" y="1"/>
                    <a:pt x="66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g89a1a1a614_0_0"/>
            <p:cNvSpPr/>
            <p:nvPr/>
          </p:nvSpPr>
          <p:spPr>
            <a:xfrm>
              <a:off x="15717975" y="1020950"/>
              <a:ext cx="404750" cy="465500"/>
            </a:xfrm>
            <a:custGeom>
              <a:avLst/>
              <a:gdLst/>
              <a:ahLst/>
              <a:cxnLst/>
              <a:rect l="l" t="t" r="r" b="b"/>
              <a:pathLst>
                <a:path w="16190" h="18620" extrusionOk="0">
                  <a:moveTo>
                    <a:pt x="8214" y="0"/>
                  </a:moveTo>
                  <a:cubicBezTo>
                    <a:pt x="7955" y="0"/>
                    <a:pt x="7694" y="14"/>
                    <a:pt x="7431" y="43"/>
                  </a:cubicBezTo>
                  <a:lnTo>
                    <a:pt x="6776" y="114"/>
                  </a:lnTo>
                  <a:cubicBezTo>
                    <a:pt x="2842" y="542"/>
                    <a:pt x="1" y="4076"/>
                    <a:pt x="428" y="8010"/>
                  </a:cubicBezTo>
                  <a:lnTo>
                    <a:pt x="1091" y="14106"/>
                  </a:lnTo>
                  <a:cubicBezTo>
                    <a:pt x="1372" y="16698"/>
                    <a:pt x="3565" y="18619"/>
                    <a:pt x="6115" y="18619"/>
                  </a:cubicBezTo>
                  <a:cubicBezTo>
                    <a:pt x="6298" y="18619"/>
                    <a:pt x="6482" y="18610"/>
                    <a:pt x="6667" y="18589"/>
                  </a:cubicBezTo>
                  <a:lnTo>
                    <a:pt x="9413" y="18290"/>
                  </a:lnTo>
                  <a:cubicBezTo>
                    <a:pt x="13347" y="17863"/>
                    <a:pt x="16189" y="14328"/>
                    <a:pt x="15761" y="10395"/>
                  </a:cubicBezTo>
                  <a:lnTo>
                    <a:pt x="15326" y="6391"/>
                  </a:lnTo>
                  <a:cubicBezTo>
                    <a:pt x="14927" y="2721"/>
                    <a:pt x="11823" y="0"/>
                    <a:pt x="82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89a1a1a614_0_0"/>
            <p:cNvSpPr/>
            <p:nvPr/>
          </p:nvSpPr>
          <p:spPr>
            <a:xfrm>
              <a:off x="15810850" y="1011025"/>
              <a:ext cx="307575" cy="260400"/>
            </a:xfrm>
            <a:custGeom>
              <a:avLst/>
              <a:gdLst/>
              <a:ahLst/>
              <a:cxnLst/>
              <a:rect l="l" t="t" r="r" b="b"/>
              <a:pathLst>
                <a:path w="12303" h="10416" extrusionOk="0">
                  <a:moveTo>
                    <a:pt x="3960" y="0"/>
                  </a:moveTo>
                  <a:cubicBezTo>
                    <a:pt x="2583" y="0"/>
                    <a:pt x="1196" y="274"/>
                    <a:pt x="1" y="880"/>
                  </a:cubicBezTo>
                  <a:cubicBezTo>
                    <a:pt x="672" y="1881"/>
                    <a:pt x="1640" y="2202"/>
                    <a:pt x="2689" y="2721"/>
                  </a:cubicBezTo>
                  <a:cubicBezTo>
                    <a:pt x="4493" y="3613"/>
                    <a:pt x="6419" y="4501"/>
                    <a:pt x="8404" y="4501"/>
                  </a:cubicBezTo>
                  <a:cubicBezTo>
                    <a:pt x="8651" y="4501"/>
                    <a:pt x="8899" y="4487"/>
                    <a:pt x="9148" y="4458"/>
                  </a:cubicBezTo>
                  <a:cubicBezTo>
                    <a:pt x="9355" y="6565"/>
                    <a:pt x="10024" y="8599"/>
                    <a:pt x="11111" y="10416"/>
                  </a:cubicBezTo>
                  <a:cubicBezTo>
                    <a:pt x="11350" y="10355"/>
                    <a:pt x="11595" y="10324"/>
                    <a:pt x="11840" y="10324"/>
                  </a:cubicBezTo>
                  <a:cubicBezTo>
                    <a:pt x="11932" y="10324"/>
                    <a:pt x="12024" y="10328"/>
                    <a:pt x="12116" y="10337"/>
                  </a:cubicBezTo>
                  <a:cubicBezTo>
                    <a:pt x="12276" y="8099"/>
                    <a:pt x="12302" y="5727"/>
                    <a:pt x="11210" y="3767"/>
                  </a:cubicBezTo>
                  <a:cubicBezTo>
                    <a:pt x="10157" y="1878"/>
                    <a:pt x="8148" y="630"/>
                    <a:pt x="6026" y="205"/>
                  </a:cubicBezTo>
                  <a:cubicBezTo>
                    <a:pt x="5358" y="71"/>
                    <a:pt x="4660" y="0"/>
                    <a:pt x="396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g89a1a1a614_0_0"/>
            <p:cNvSpPr/>
            <p:nvPr/>
          </p:nvSpPr>
          <p:spPr>
            <a:xfrm>
              <a:off x="16063175" y="1236000"/>
              <a:ext cx="112650" cy="114100"/>
            </a:xfrm>
            <a:custGeom>
              <a:avLst/>
              <a:gdLst/>
              <a:ahLst/>
              <a:cxnLst/>
              <a:rect l="l" t="t" r="r" b="b"/>
              <a:pathLst>
                <a:path w="4506" h="4564" extrusionOk="0">
                  <a:moveTo>
                    <a:pt x="2899" y="1"/>
                  </a:moveTo>
                  <a:cubicBezTo>
                    <a:pt x="2189" y="1"/>
                    <a:pt x="1376" y="457"/>
                    <a:pt x="809" y="1249"/>
                  </a:cubicBezTo>
                  <a:cubicBezTo>
                    <a:pt x="6" y="2372"/>
                    <a:pt x="0" y="3745"/>
                    <a:pt x="798" y="4316"/>
                  </a:cubicBezTo>
                  <a:cubicBezTo>
                    <a:pt x="1032" y="4484"/>
                    <a:pt x="1311" y="4564"/>
                    <a:pt x="1607" y="4564"/>
                  </a:cubicBezTo>
                  <a:cubicBezTo>
                    <a:pt x="2317" y="4564"/>
                    <a:pt x="3130" y="4108"/>
                    <a:pt x="3697" y="3316"/>
                  </a:cubicBezTo>
                  <a:cubicBezTo>
                    <a:pt x="4501" y="2193"/>
                    <a:pt x="4506" y="819"/>
                    <a:pt x="3709" y="248"/>
                  </a:cubicBezTo>
                  <a:cubicBezTo>
                    <a:pt x="3474" y="80"/>
                    <a:pt x="3195" y="1"/>
                    <a:pt x="28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29"/>
          <p:cNvSpPr txBox="1">
            <a:spLocks noGrp="1"/>
          </p:cNvSpPr>
          <p:nvPr>
            <p:ph type="title"/>
          </p:nvPr>
        </p:nvSpPr>
        <p:spPr>
          <a:xfrm>
            <a:off x="796050" y="775250"/>
            <a:ext cx="7551900"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Thanks!</a:t>
            </a:r>
            <a:endParaRPr/>
          </a:p>
        </p:txBody>
      </p:sp>
      <p:sp>
        <p:nvSpPr>
          <p:cNvPr id="1415" name="Google Shape;1415;p29"/>
          <p:cNvSpPr txBox="1"/>
          <p:nvPr/>
        </p:nvSpPr>
        <p:spPr>
          <a:xfrm>
            <a:off x="3072000" y="4355975"/>
            <a:ext cx="3000000" cy="35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1" i="0" u="none" strike="noStrike" cap="none">
                <a:solidFill>
                  <a:schemeClr val="accent6"/>
                </a:solidFill>
                <a:latin typeface="Roboto"/>
                <a:ea typeface="Roboto"/>
                <a:cs typeface="Roboto"/>
                <a:sym typeface="Roboto"/>
              </a:rPr>
              <a:t>Please keep this slide for attribution.</a:t>
            </a:r>
            <a:endParaRPr sz="1000" b="1" i="0" u="none" strike="noStrike" cap="none">
              <a:solidFill>
                <a:schemeClr val="accent6"/>
              </a:solidFill>
              <a:latin typeface="Roboto"/>
              <a:ea typeface="Roboto"/>
              <a:cs typeface="Roboto"/>
              <a:sym typeface="Roboto"/>
            </a:endParaRPr>
          </a:p>
        </p:txBody>
      </p:sp>
      <p:grpSp>
        <p:nvGrpSpPr>
          <p:cNvPr id="1416" name="Google Shape;1416;p29"/>
          <p:cNvGrpSpPr/>
          <p:nvPr/>
        </p:nvGrpSpPr>
        <p:grpSpPr>
          <a:xfrm>
            <a:off x="5687275" y="1344100"/>
            <a:ext cx="1741958" cy="2738512"/>
            <a:chOff x="4771350" y="238100"/>
            <a:chExt cx="2257300" cy="3548675"/>
          </a:xfrm>
        </p:grpSpPr>
        <p:sp>
          <p:nvSpPr>
            <p:cNvPr id="1417" name="Google Shape;1417;p29"/>
            <p:cNvSpPr/>
            <p:nvPr/>
          </p:nvSpPr>
          <p:spPr>
            <a:xfrm>
              <a:off x="5160575" y="610775"/>
              <a:ext cx="1868075" cy="881050"/>
            </a:xfrm>
            <a:custGeom>
              <a:avLst/>
              <a:gdLst/>
              <a:ahLst/>
              <a:cxnLst/>
              <a:rect l="l" t="t" r="r" b="b"/>
              <a:pathLst>
                <a:path w="74723" h="35242" extrusionOk="0">
                  <a:moveTo>
                    <a:pt x="47018" y="1"/>
                  </a:moveTo>
                  <a:cubicBezTo>
                    <a:pt x="40736" y="1"/>
                    <a:pt x="36124" y="6114"/>
                    <a:pt x="30054" y="7780"/>
                  </a:cubicBezTo>
                  <a:cubicBezTo>
                    <a:pt x="28718" y="8147"/>
                    <a:pt x="27350" y="8287"/>
                    <a:pt x="25970" y="8287"/>
                  </a:cubicBezTo>
                  <a:cubicBezTo>
                    <a:pt x="23862" y="8287"/>
                    <a:pt x="21728" y="7960"/>
                    <a:pt x="19642" y="7612"/>
                  </a:cubicBezTo>
                  <a:cubicBezTo>
                    <a:pt x="17305" y="7223"/>
                    <a:pt x="14924" y="6810"/>
                    <a:pt x="12567" y="6810"/>
                  </a:cubicBezTo>
                  <a:cubicBezTo>
                    <a:pt x="11444" y="6810"/>
                    <a:pt x="10325" y="6904"/>
                    <a:pt x="9220" y="7139"/>
                  </a:cubicBezTo>
                  <a:cubicBezTo>
                    <a:pt x="777" y="8929"/>
                    <a:pt x="0" y="18379"/>
                    <a:pt x="5451" y="24015"/>
                  </a:cubicBezTo>
                  <a:cubicBezTo>
                    <a:pt x="10820" y="29567"/>
                    <a:pt x="19783" y="25527"/>
                    <a:pt x="26016" y="28578"/>
                  </a:cubicBezTo>
                  <a:cubicBezTo>
                    <a:pt x="27548" y="29328"/>
                    <a:pt x="28813" y="30517"/>
                    <a:pt x="30177" y="31541"/>
                  </a:cubicBezTo>
                  <a:cubicBezTo>
                    <a:pt x="33247" y="33846"/>
                    <a:pt x="37196" y="35242"/>
                    <a:pt x="40999" y="35242"/>
                  </a:cubicBezTo>
                  <a:cubicBezTo>
                    <a:pt x="43920" y="35242"/>
                    <a:pt x="46755" y="34419"/>
                    <a:pt x="49038" y="32552"/>
                  </a:cubicBezTo>
                  <a:cubicBezTo>
                    <a:pt x="51132" y="30838"/>
                    <a:pt x="52601" y="28414"/>
                    <a:pt x="54849" y="26908"/>
                  </a:cubicBezTo>
                  <a:cubicBezTo>
                    <a:pt x="57071" y="25419"/>
                    <a:pt x="59807" y="24985"/>
                    <a:pt x="62375" y="24237"/>
                  </a:cubicBezTo>
                  <a:cubicBezTo>
                    <a:pt x="66056" y="23164"/>
                    <a:pt x="69649" y="21271"/>
                    <a:pt x="71893" y="18161"/>
                  </a:cubicBezTo>
                  <a:cubicBezTo>
                    <a:pt x="74136" y="15051"/>
                    <a:pt x="74723" y="10561"/>
                    <a:pt x="72584" y="7377"/>
                  </a:cubicBezTo>
                  <a:cubicBezTo>
                    <a:pt x="70782" y="4696"/>
                    <a:pt x="67488" y="3413"/>
                    <a:pt x="64298" y="2893"/>
                  </a:cubicBezTo>
                  <a:cubicBezTo>
                    <a:pt x="61109" y="2372"/>
                    <a:pt x="57830" y="2450"/>
                    <a:pt x="54682" y="1720"/>
                  </a:cubicBezTo>
                  <a:cubicBezTo>
                    <a:pt x="52148" y="1131"/>
                    <a:pt x="49694" y="20"/>
                    <a:pt x="47093" y="1"/>
                  </a:cubicBezTo>
                  <a:cubicBezTo>
                    <a:pt x="47068" y="1"/>
                    <a:pt x="47043" y="1"/>
                    <a:pt x="4701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29"/>
            <p:cNvSpPr/>
            <p:nvPr/>
          </p:nvSpPr>
          <p:spPr>
            <a:xfrm>
              <a:off x="5348300" y="3450450"/>
              <a:ext cx="176200" cy="324475"/>
            </a:xfrm>
            <a:custGeom>
              <a:avLst/>
              <a:gdLst/>
              <a:ahLst/>
              <a:cxnLst/>
              <a:rect l="l" t="t" r="r" b="b"/>
              <a:pathLst>
                <a:path w="7048" h="12979" extrusionOk="0">
                  <a:moveTo>
                    <a:pt x="3773" y="1"/>
                  </a:moveTo>
                  <a:lnTo>
                    <a:pt x="1" y="2725"/>
                  </a:lnTo>
                  <a:cubicBezTo>
                    <a:pt x="1" y="2725"/>
                    <a:pt x="4785" y="12979"/>
                    <a:pt x="6108" y="12979"/>
                  </a:cubicBezTo>
                  <a:cubicBezTo>
                    <a:pt x="6231" y="12979"/>
                    <a:pt x="6323" y="12891"/>
                    <a:pt x="6380" y="12699"/>
                  </a:cubicBezTo>
                  <a:cubicBezTo>
                    <a:pt x="7047" y="10433"/>
                    <a:pt x="6825" y="4988"/>
                    <a:pt x="6468" y="4210"/>
                  </a:cubicBezTo>
                  <a:cubicBezTo>
                    <a:pt x="6109" y="3433"/>
                    <a:pt x="3773" y="1"/>
                    <a:pt x="377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29"/>
            <p:cNvSpPr/>
            <p:nvPr/>
          </p:nvSpPr>
          <p:spPr>
            <a:xfrm>
              <a:off x="6350500" y="851825"/>
              <a:ext cx="255200" cy="215550"/>
            </a:xfrm>
            <a:custGeom>
              <a:avLst/>
              <a:gdLst/>
              <a:ahLst/>
              <a:cxnLst/>
              <a:rect l="l" t="t" r="r" b="b"/>
              <a:pathLst>
                <a:path w="10208" h="8622" extrusionOk="0">
                  <a:moveTo>
                    <a:pt x="7184" y="0"/>
                  </a:moveTo>
                  <a:cubicBezTo>
                    <a:pt x="6227" y="0"/>
                    <a:pt x="1376" y="3739"/>
                    <a:pt x="1376" y="3739"/>
                  </a:cubicBezTo>
                  <a:cubicBezTo>
                    <a:pt x="1450" y="1846"/>
                    <a:pt x="184" y="1784"/>
                    <a:pt x="18" y="1784"/>
                  </a:cubicBezTo>
                  <a:cubicBezTo>
                    <a:pt x="7" y="1784"/>
                    <a:pt x="0" y="1784"/>
                    <a:pt x="0" y="1784"/>
                  </a:cubicBezTo>
                  <a:lnTo>
                    <a:pt x="61" y="6732"/>
                  </a:lnTo>
                  <a:cubicBezTo>
                    <a:pt x="61" y="6732"/>
                    <a:pt x="962" y="7383"/>
                    <a:pt x="1204" y="7694"/>
                  </a:cubicBezTo>
                  <a:cubicBezTo>
                    <a:pt x="1732" y="8372"/>
                    <a:pt x="1380" y="7644"/>
                    <a:pt x="1979" y="8621"/>
                  </a:cubicBezTo>
                  <a:cubicBezTo>
                    <a:pt x="4466" y="8533"/>
                    <a:pt x="6136" y="6430"/>
                    <a:pt x="6136" y="6430"/>
                  </a:cubicBezTo>
                  <a:cubicBezTo>
                    <a:pt x="6136" y="6430"/>
                    <a:pt x="6342" y="6435"/>
                    <a:pt x="6660" y="6435"/>
                  </a:cubicBezTo>
                  <a:cubicBezTo>
                    <a:pt x="7733" y="6435"/>
                    <a:pt x="10072" y="6373"/>
                    <a:pt x="10037" y="5830"/>
                  </a:cubicBezTo>
                  <a:cubicBezTo>
                    <a:pt x="10010" y="5425"/>
                    <a:pt x="8773" y="5339"/>
                    <a:pt x="7720" y="5339"/>
                  </a:cubicBezTo>
                  <a:cubicBezTo>
                    <a:pt x="6935" y="5339"/>
                    <a:pt x="6253" y="5387"/>
                    <a:pt x="6253" y="5387"/>
                  </a:cubicBezTo>
                  <a:cubicBezTo>
                    <a:pt x="6253" y="5387"/>
                    <a:pt x="10207" y="4144"/>
                    <a:pt x="9990" y="3523"/>
                  </a:cubicBezTo>
                  <a:cubicBezTo>
                    <a:pt x="9961" y="3440"/>
                    <a:pt x="9852" y="3403"/>
                    <a:pt x="9685" y="3403"/>
                  </a:cubicBezTo>
                  <a:cubicBezTo>
                    <a:pt x="8621" y="3403"/>
                    <a:pt x="5209" y="4881"/>
                    <a:pt x="5209" y="4881"/>
                  </a:cubicBezTo>
                  <a:cubicBezTo>
                    <a:pt x="5209" y="4881"/>
                    <a:pt x="9816" y="2021"/>
                    <a:pt x="9136" y="1563"/>
                  </a:cubicBezTo>
                  <a:cubicBezTo>
                    <a:pt x="9079" y="1524"/>
                    <a:pt x="8995" y="1507"/>
                    <a:pt x="8889" y="1507"/>
                  </a:cubicBezTo>
                  <a:cubicBezTo>
                    <a:pt x="7741" y="1507"/>
                    <a:pt x="4022" y="3602"/>
                    <a:pt x="4022" y="3602"/>
                  </a:cubicBezTo>
                  <a:cubicBezTo>
                    <a:pt x="4022" y="3602"/>
                    <a:pt x="7875" y="437"/>
                    <a:pt x="7297" y="29"/>
                  </a:cubicBezTo>
                  <a:cubicBezTo>
                    <a:pt x="7270" y="9"/>
                    <a:pt x="7232" y="0"/>
                    <a:pt x="71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29"/>
            <p:cNvSpPr/>
            <p:nvPr/>
          </p:nvSpPr>
          <p:spPr>
            <a:xfrm>
              <a:off x="4771350" y="238100"/>
              <a:ext cx="267250" cy="251250"/>
            </a:xfrm>
            <a:custGeom>
              <a:avLst/>
              <a:gdLst/>
              <a:ahLst/>
              <a:cxnLst/>
              <a:rect l="l" t="t" r="r" b="b"/>
              <a:pathLst>
                <a:path w="10690" h="10050" extrusionOk="0">
                  <a:moveTo>
                    <a:pt x="3983" y="1"/>
                  </a:moveTo>
                  <a:cubicBezTo>
                    <a:pt x="3226" y="1"/>
                    <a:pt x="4742" y="5091"/>
                    <a:pt x="4742" y="5091"/>
                  </a:cubicBezTo>
                  <a:cubicBezTo>
                    <a:pt x="4742" y="5091"/>
                    <a:pt x="2780" y="886"/>
                    <a:pt x="2129" y="886"/>
                  </a:cubicBezTo>
                  <a:cubicBezTo>
                    <a:pt x="2106" y="886"/>
                    <a:pt x="2085" y="891"/>
                    <a:pt x="2065" y="902"/>
                  </a:cubicBezTo>
                  <a:cubicBezTo>
                    <a:pt x="1492" y="1222"/>
                    <a:pt x="3624" y="4776"/>
                    <a:pt x="3624" y="4776"/>
                  </a:cubicBezTo>
                  <a:cubicBezTo>
                    <a:pt x="3624" y="4776"/>
                    <a:pt x="1431" y="2533"/>
                    <a:pt x="673" y="2533"/>
                  </a:cubicBezTo>
                  <a:cubicBezTo>
                    <a:pt x="602" y="2533"/>
                    <a:pt x="544" y="2553"/>
                    <a:pt x="501" y="2595"/>
                  </a:cubicBezTo>
                  <a:cubicBezTo>
                    <a:pt x="0" y="3092"/>
                    <a:pt x="3020" y="5634"/>
                    <a:pt x="3020" y="5634"/>
                  </a:cubicBezTo>
                  <a:cubicBezTo>
                    <a:pt x="3020" y="5634"/>
                    <a:pt x="2782" y="8333"/>
                    <a:pt x="4582" y="10049"/>
                  </a:cubicBezTo>
                  <a:cubicBezTo>
                    <a:pt x="5033" y="9911"/>
                    <a:pt x="5187" y="9880"/>
                    <a:pt x="5272" y="9880"/>
                  </a:cubicBezTo>
                  <a:cubicBezTo>
                    <a:pt x="5342" y="9880"/>
                    <a:pt x="5364" y="9902"/>
                    <a:pt x="5468" y="9902"/>
                  </a:cubicBezTo>
                  <a:cubicBezTo>
                    <a:pt x="5543" y="9902"/>
                    <a:pt x="5660" y="9891"/>
                    <a:pt x="5867" y="9853"/>
                  </a:cubicBezTo>
                  <a:cubicBezTo>
                    <a:pt x="6056" y="9818"/>
                    <a:pt x="6431" y="9809"/>
                    <a:pt x="6766" y="9809"/>
                  </a:cubicBezTo>
                  <a:cubicBezTo>
                    <a:pt x="7120" y="9809"/>
                    <a:pt x="7429" y="9819"/>
                    <a:pt x="7429" y="9819"/>
                  </a:cubicBezTo>
                  <a:lnTo>
                    <a:pt x="10690" y="6233"/>
                  </a:lnTo>
                  <a:cubicBezTo>
                    <a:pt x="10690" y="6233"/>
                    <a:pt x="10358" y="5908"/>
                    <a:pt x="9837" y="5908"/>
                  </a:cubicBezTo>
                  <a:cubicBezTo>
                    <a:pt x="9436" y="5908"/>
                    <a:pt x="8924" y="6100"/>
                    <a:pt x="8364" y="6781"/>
                  </a:cubicBezTo>
                  <a:cubicBezTo>
                    <a:pt x="8364" y="6781"/>
                    <a:pt x="7101" y="153"/>
                    <a:pt x="6400" y="76"/>
                  </a:cubicBezTo>
                  <a:cubicBezTo>
                    <a:pt x="6395" y="75"/>
                    <a:pt x="6389" y="75"/>
                    <a:pt x="6384" y="75"/>
                  </a:cubicBezTo>
                  <a:cubicBezTo>
                    <a:pt x="5710" y="75"/>
                    <a:pt x="6478" y="4922"/>
                    <a:pt x="6478" y="4922"/>
                  </a:cubicBezTo>
                  <a:cubicBezTo>
                    <a:pt x="6478" y="4922"/>
                    <a:pt x="4822" y="111"/>
                    <a:pt x="4008" y="2"/>
                  </a:cubicBezTo>
                  <a:cubicBezTo>
                    <a:pt x="3999" y="1"/>
                    <a:pt x="3991" y="1"/>
                    <a:pt x="398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29"/>
            <p:cNvSpPr/>
            <p:nvPr/>
          </p:nvSpPr>
          <p:spPr>
            <a:xfrm>
              <a:off x="5272625" y="1000725"/>
              <a:ext cx="295625" cy="408750"/>
            </a:xfrm>
            <a:custGeom>
              <a:avLst/>
              <a:gdLst/>
              <a:ahLst/>
              <a:cxnLst/>
              <a:rect l="l" t="t" r="r" b="b"/>
              <a:pathLst>
                <a:path w="11825" h="16350" extrusionOk="0">
                  <a:moveTo>
                    <a:pt x="6140" y="0"/>
                  </a:moveTo>
                  <a:cubicBezTo>
                    <a:pt x="4966" y="0"/>
                    <a:pt x="2508" y="1723"/>
                    <a:pt x="1248" y="4449"/>
                  </a:cubicBezTo>
                  <a:cubicBezTo>
                    <a:pt x="509" y="6050"/>
                    <a:pt x="0" y="7675"/>
                    <a:pt x="849" y="10279"/>
                  </a:cubicBezTo>
                  <a:cubicBezTo>
                    <a:pt x="1248" y="11505"/>
                    <a:pt x="2086" y="11657"/>
                    <a:pt x="2272" y="12206"/>
                  </a:cubicBezTo>
                  <a:cubicBezTo>
                    <a:pt x="2508" y="12901"/>
                    <a:pt x="1726" y="15090"/>
                    <a:pt x="1726" y="15090"/>
                  </a:cubicBezTo>
                  <a:lnTo>
                    <a:pt x="4844" y="16350"/>
                  </a:lnTo>
                  <a:cubicBezTo>
                    <a:pt x="5046" y="14846"/>
                    <a:pt x="5276" y="13332"/>
                    <a:pt x="6809" y="12679"/>
                  </a:cubicBezTo>
                  <a:cubicBezTo>
                    <a:pt x="7382" y="12434"/>
                    <a:pt x="7996" y="12279"/>
                    <a:pt x="8537" y="11970"/>
                  </a:cubicBezTo>
                  <a:cubicBezTo>
                    <a:pt x="9998" y="11132"/>
                    <a:pt x="10777" y="9301"/>
                    <a:pt x="11378" y="7801"/>
                  </a:cubicBezTo>
                  <a:cubicBezTo>
                    <a:pt x="11824" y="6682"/>
                    <a:pt x="9040" y="461"/>
                    <a:pt x="6303" y="13"/>
                  </a:cubicBezTo>
                  <a:cubicBezTo>
                    <a:pt x="6252" y="5"/>
                    <a:pt x="6197" y="0"/>
                    <a:pt x="614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29"/>
            <p:cNvSpPr/>
            <p:nvPr/>
          </p:nvSpPr>
          <p:spPr>
            <a:xfrm>
              <a:off x="4819350" y="2011425"/>
              <a:ext cx="623325" cy="1516375"/>
            </a:xfrm>
            <a:custGeom>
              <a:avLst/>
              <a:gdLst/>
              <a:ahLst/>
              <a:cxnLst/>
              <a:rect l="l" t="t" r="r" b="b"/>
              <a:pathLst>
                <a:path w="24933" h="60655" extrusionOk="0">
                  <a:moveTo>
                    <a:pt x="15500" y="0"/>
                  </a:moveTo>
                  <a:cubicBezTo>
                    <a:pt x="15500" y="0"/>
                    <a:pt x="1" y="28742"/>
                    <a:pt x="65" y="36716"/>
                  </a:cubicBezTo>
                  <a:cubicBezTo>
                    <a:pt x="130" y="44689"/>
                    <a:pt x="21352" y="60655"/>
                    <a:pt x="21352" y="60655"/>
                  </a:cubicBezTo>
                  <a:lnTo>
                    <a:pt x="24932" y="57560"/>
                  </a:lnTo>
                  <a:cubicBezTo>
                    <a:pt x="24932" y="57560"/>
                    <a:pt x="18379" y="46135"/>
                    <a:pt x="14877" y="42106"/>
                  </a:cubicBezTo>
                  <a:cubicBezTo>
                    <a:pt x="11374" y="38077"/>
                    <a:pt x="20723" y="2096"/>
                    <a:pt x="20723" y="2096"/>
                  </a:cubicBezTo>
                  <a:lnTo>
                    <a:pt x="1550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29"/>
            <p:cNvSpPr/>
            <p:nvPr/>
          </p:nvSpPr>
          <p:spPr>
            <a:xfrm>
              <a:off x="5904450" y="2729500"/>
              <a:ext cx="368950" cy="152825"/>
            </a:xfrm>
            <a:custGeom>
              <a:avLst/>
              <a:gdLst/>
              <a:ahLst/>
              <a:cxnLst/>
              <a:rect l="l" t="t" r="r" b="b"/>
              <a:pathLst>
                <a:path w="14758" h="6113" extrusionOk="0">
                  <a:moveTo>
                    <a:pt x="10277" y="1"/>
                  </a:moveTo>
                  <a:cubicBezTo>
                    <a:pt x="7741" y="1"/>
                    <a:pt x="4540" y="455"/>
                    <a:pt x="3978" y="771"/>
                  </a:cubicBezTo>
                  <a:cubicBezTo>
                    <a:pt x="3234" y="1192"/>
                    <a:pt x="1" y="3797"/>
                    <a:pt x="1" y="3797"/>
                  </a:cubicBezTo>
                  <a:lnTo>
                    <a:pt x="3249" y="6112"/>
                  </a:lnTo>
                  <a:cubicBezTo>
                    <a:pt x="3249" y="6112"/>
                    <a:pt x="14758" y="651"/>
                    <a:pt x="12445" y="170"/>
                  </a:cubicBezTo>
                  <a:cubicBezTo>
                    <a:pt x="11873" y="50"/>
                    <a:pt x="11111" y="1"/>
                    <a:pt x="1027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29"/>
            <p:cNvSpPr/>
            <p:nvPr/>
          </p:nvSpPr>
          <p:spPr>
            <a:xfrm>
              <a:off x="5069450" y="2057550"/>
              <a:ext cx="919600" cy="1147050"/>
            </a:xfrm>
            <a:custGeom>
              <a:avLst/>
              <a:gdLst/>
              <a:ahLst/>
              <a:cxnLst/>
              <a:rect l="l" t="t" r="r" b="b"/>
              <a:pathLst>
                <a:path w="36784" h="45882" extrusionOk="0">
                  <a:moveTo>
                    <a:pt x="15849" y="1"/>
                  </a:moveTo>
                  <a:lnTo>
                    <a:pt x="7926" y="2884"/>
                  </a:lnTo>
                  <a:cubicBezTo>
                    <a:pt x="7926" y="2884"/>
                    <a:pt x="1" y="37740"/>
                    <a:pt x="3026" y="43213"/>
                  </a:cubicBezTo>
                  <a:cubicBezTo>
                    <a:pt x="4054" y="45072"/>
                    <a:pt x="5713" y="45881"/>
                    <a:pt x="7930" y="45881"/>
                  </a:cubicBezTo>
                  <a:cubicBezTo>
                    <a:pt x="12239" y="45881"/>
                    <a:pt x="18658" y="42821"/>
                    <a:pt x="26648" y="38460"/>
                  </a:cubicBezTo>
                  <a:lnTo>
                    <a:pt x="36783" y="32926"/>
                  </a:lnTo>
                  <a:lnTo>
                    <a:pt x="33401" y="30675"/>
                  </a:lnTo>
                  <a:cubicBezTo>
                    <a:pt x="33401" y="30675"/>
                    <a:pt x="21606" y="32987"/>
                    <a:pt x="18294" y="35290"/>
                  </a:cubicBezTo>
                  <a:cubicBezTo>
                    <a:pt x="18294" y="35290"/>
                    <a:pt x="20022" y="30393"/>
                    <a:pt x="22327" y="23479"/>
                  </a:cubicBezTo>
                  <a:cubicBezTo>
                    <a:pt x="24632" y="16566"/>
                    <a:pt x="26220" y="9507"/>
                    <a:pt x="1584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29"/>
            <p:cNvSpPr/>
            <p:nvPr/>
          </p:nvSpPr>
          <p:spPr>
            <a:xfrm>
              <a:off x="5221850" y="1364125"/>
              <a:ext cx="214500" cy="230200"/>
            </a:xfrm>
            <a:custGeom>
              <a:avLst/>
              <a:gdLst/>
              <a:ahLst/>
              <a:cxnLst/>
              <a:rect l="l" t="t" r="r" b="b"/>
              <a:pathLst>
                <a:path w="8580" h="9208" extrusionOk="0">
                  <a:moveTo>
                    <a:pt x="3062" y="1"/>
                  </a:moveTo>
                  <a:cubicBezTo>
                    <a:pt x="746" y="1"/>
                    <a:pt x="0" y="1676"/>
                    <a:pt x="0" y="3991"/>
                  </a:cubicBezTo>
                  <a:cubicBezTo>
                    <a:pt x="0" y="6309"/>
                    <a:pt x="2120" y="9207"/>
                    <a:pt x="4437" y="9207"/>
                  </a:cubicBezTo>
                  <a:cubicBezTo>
                    <a:pt x="6753" y="9207"/>
                    <a:pt x="8579" y="5445"/>
                    <a:pt x="8579" y="3129"/>
                  </a:cubicBezTo>
                  <a:cubicBezTo>
                    <a:pt x="8579" y="812"/>
                    <a:pt x="5378" y="1"/>
                    <a:pt x="30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29"/>
            <p:cNvSpPr/>
            <p:nvPr/>
          </p:nvSpPr>
          <p:spPr>
            <a:xfrm>
              <a:off x="4853450" y="469600"/>
              <a:ext cx="414150" cy="1117425"/>
            </a:xfrm>
            <a:custGeom>
              <a:avLst/>
              <a:gdLst/>
              <a:ahLst/>
              <a:cxnLst/>
              <a:rect l="l" t="t" r="r" b="b"/>
              <a:pathLst>
                <a:path w="16566" h="44697" extrusionOk="0">
                  <a:moveTo>
                    <a:pt x="4035" y="1"/>
                  </a:moveTo>
                  <a:lnTo>
                    <a:pt x="1298" y="789"/>
                  </a:lnTo>
                  <a:cubicBezTo>
                    <a:pt x="1298" y="789"/>
                    <a:pt x="1" y="17718"/>
                    <a:pt x="1298" y="20311"/>
                  </a:cubicBezTo>
                  <a:cubicBezTo>
                    <a:pt x="2595" y="22902"/>
                    <a:pt x="8927" y="40164"/>
                    <a:pt x="10857" y="44696"/>
                  </a:cubicBezTo>
                  <a:lnTo>
                    <a:pt x="16566" y="35450"/>
                  </a:lnTo>
                  <a:cubicBezTo>
                    <a:pt x="16566" y="35450"/>
                    <a:pt x="9364" y="27656"/>
                    <a:pt x="7923" y="20022"/>
                  </a:cubicBezTo>
                  <a:cubicBezTo>
                    <a:pt x="6483" y="12388"/>
                    <a:pt x="4035" y="1"/>
                    <a:pt x="403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29"/>
            <p:cNvSpPr/>
            <p:nvPr/>
          </p:nvSpPr>
          <p:spPr>
            <a:xfrm>
              <a:off x="5461000" y="1015350"/>
              <a:ext cx="941525" cy="631525"/>
            </a:xfrm>
            <a:custGeom>
              <a:avLst/>
              <a:gdLst/>
              <a:ahLst/>
              <a:cxnLst/>
              <a:rect l="l" t="t" r="r" b="b"/>
              <a:pathLst>
                <a:path w="37661" h="25261" extrusionOk="0">
                  <a:moveTo>
                    <a:pt x="35947" y="1"/>
                  </a:moveTo>
                  <a:cubicBezTo>
                    <a:pt x="35947" y="1"/>
                    <a:pt x="18767" y="10679"/>
                    <a:pt x="9660" y="13975"/>
                  </a:cubicBezTo>
                  <a:cubicBezTo>
                    <a:pt x="554" y="17269"/>
                    <a:pt x="1" y="19693"/>
                    <a:pt x="1" y="19693"/>
                  </a:cubicBezTo>
                  <a:cubicBezTo>
                    <a:pt x="1904" y="24132"/>
                    <a:pt x="2578" y="25261"/>
                    <a:pt x="3289" y="25261"/>
                  </a:cubicBezTo>
                  <a:cubicBezTo>
                    <a:pt x="3688" y="25261"/>
                    <a:pt x="4099" y="24906"/>
                    <a:pt x="4743" y="24582"/>
                  </a:cubicBezTo>
                  <a:cubicBezTo>
                    <a:pt x="5931" y="23985"/>
                    <a:pt x="17465" y="16529"/>
                    <a:pt x="22896" y="14637"/>
                  </a:cubicBezTo>
                  <a:cubicBezTo>
                    <a:pt x="28326" y="12745"/>
                    <a:pt x="37661" y="1963"/>
                    <a:pt x="37661" y="1963"/>
                  </a:cubicBezTo>
                  <a:lnTo>
                    <a:pt x="3594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29"/>
            <p:cNvSpPr/>
            <p:nvPr/>
          </p:nvSpPr>
          <p:spPr>
            <a:xfrm>
              <a:off x="5084650" y="1355825"/>
              <a:ext cx="524875" cy="796150"/>
            </a:xfrm>
            <a:custGeom>
              <a:avLst/>
              <a:gdLst/>
              <a:ahLst/>
              <a:cxnLst/>
              <a:rect l="l" t="t" r="r" b="b"/>
              <a:pathLst>
                <a:path w="20995" h="31846" extrusionOk="0">
                  <a:moveTo>
                    <a:pt x="7318" y="1"/>
                  </a:moveTo>
                  <a:cubicBezTo>
                    <a:pt x="7318" y="1"/>
                    <a:pt x="1" y="2372"/>
                    <a:pt x="1" y="13505"/>
                  </a:cubicBezTo>
                  <a:cubicBezTo>
                    <a:pt x="1" y="13505"/>
                    <a:pt x="6" y="28754"/>
                    <a:pt x="1730" y="31527"/>
                  </a:cubicBezTo>
                  <a:cubicBezTo>
                    <a:pt x="1730" y="31527"/>
                    <a:pt x="2976" y="31846"/>
                    <a:pt x="4842" y="31846"/>
                  </a:cubicBezTo>
                  <a:cubicBezTo>
                    <a:pt x="5775" y="31846"/>
                    <a:pt x="6864" y="31766"/>
                    <a:pt x="8029" y="31527"/>
                  </a:cubicBezTo>
                  <a:cubicBezTo>
                    <a:pt x="11693" y="30773"/>
                    <a:pt x="15241" y="28070"/>
                    <a:pt x="15241" y="28070"/>
                  </a:cubicBezTo>
                  <a:lnTo>
                    <a:pt x="20995" y="10791"/>
                  </a:lnTo>
                  <a:lnTo>
                    <a:pt x="20307" y="2696"/>
                  </a:lnTo>
                  <a:lnTo>
                    <a:pt x="12481" y="1184"/>
                  </a:lnTo>
                  <a:lnTo>
                    <a:pt x="12481" y="1184"/>
                  </a:lnTo>
                  <a:cubicBezTo>
                    <a:pt x="12481" y="1185"/>
                    <a:pt x="14003" y="8292"/>
                    <a:pt x="10011" y="8292"/>
                  </a:cubicBezTo>
                  <a:cubicBezTo>
                    <a:pt x="9154" y="8292"/>
                    <a:pt x="8041" y="7964"/>
                    <a:pt x="6604" y="7166"/>
                  </a:cubicBezTo>
                  <a:cubicBezTo>
                    <a:pt x="5026" y="6290"/>
                    <a:pt x="8926" y="336"/>
                    <a:pt x="8926" y="336"/>
                  </a:cubicBezTo>
                  <a:lnTo>
                    <a:pt x="731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29"/>
            <p:cNvSpPr/>
            <p:nvPr/>
          </p:nvSpPr>
          <p:spPr>
            <a:xfrm>
              <a:off x="5022650" y="1239700"/>
              <a:ext cx="285250" cy="342525"/>
            </a:xfrm>
            <a:custGeom>
              <a:avLst/>
              <a:gdLst/>
              <a:ahLst/>
              <a:cxnLst/>
              <a:rect l="l" t="t" r="r" b="b"/>
              <a:pathLst>
                <a:path w="11410" h="13701" extrusionOk="0">
                  <a:moveTo>
                    <a:pt x="7136" y="0"/>
                  </a:moveTo>
                  <a:cubicBezTo>
                    <a:pt x="517" y="1633"/>
                    <a:pt x="0" y="6189"/>
                    <a:pt x="0" y="6189"/>
                  </a:cubicBezTo>
                  <a:lnTo>
                    <a:pt x="3606" y="13700"/>
                  </a:lnTo>
                  <a:lnTo>
                    <a:pt x="11410" y="4985"/>
                  </a:lnTo>
                  <a:cubicBezTo>
                    <a:pt x="11410" y="4985"/>
                    <a:pt x="9274" y="4052"/>
                    <a:pt x="8540" y="3175"/>
                  </a:cubicBezTo>
                  <a:cubicBezTo>
                    <a:pt x="7805" y="2297"/>
                    <a:pt x="7136" y="0"/>
                    <a:pt x="7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29"/>
            <p:cNvSpPr/>
            <p:nvPr/>
          </p:nvSpPr>
          <p:spPr>
            <a:xfrm>
              <a:off x="5390875" y="1372900"/>
              <a:ext cx="399175" cy="284825"/>
            </a:xfrm>
            <a:custGeom>
              <a:avLst/>
              <a:gdLst/>
              <a:ahLst/>
              <a:cxnLst/>
              <a:rect l="l" t="t" r="r" b="b"/>
              <a:pathLst>
                <a:path w="15967" h="11393" extrusionOk="0">
                  <a:moveTo>
                    <a:pt x="11239" y="1"/>
                  </a:moveTo>
                  <a:cubicBezTo>
                    <a:pt x="11239" y="1"/>
                    <a:pt x="2297" y="540"/>
                    <a:pt x="1140" y="637"/>
                  </a:cubicBezTo>
                  <a:cubicBezTo>
                    <a:pt x="0" y="731"/>
                    <a:pt x="782" y="1609"/>
                    <a:pt x="782" y="1609"/>
                  </a:cubicBezTo>
                  <a:lnTo>
                    <a:pt x="2509" y="11392"/>
                  </a:lnTo>
                  <a:lnTo>
                    <a:pt x="13973" y="9042"/>
                  </a:lnTo>
                  <a:cubicBezTo>
                    <a:pt x="13973" y="9042"/>
                    <a:pt x="15966" y="4912"/>
                    <a:pt x="112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29"/>
            <p:cNvSpPr/>
            <p:nvPr/>
          </p:nvSpPr>
          <p:spPr>
            <a:xfrm>
              <a:off x="4811550" y="1990525"/>
              <a:ext cx="1124425" cy="794575"/>
            </a:xfrm>
            <a:custGeom>
              <a:avLst/>
              <a:gdLst/>
              <a:ahLst/>
              <a:cxnLst/>
              <a:rect l="l" t="t" r="r" b="b"/>
              <a:pathLst>
                <a:path w="44977" h="31783" extrusionOk="0">
                  <a:moveTo>
                    <a:pt x="21244" y="0"/>
                  </a:moveTo>
                  <a:lnTo>
                    <a:pt x="12828" y="2328"/>
                  </a:lnTo>
                  <a:lnTo>
                    <a:pt x="12636" y="2425"/>
                  </a:lnTo>
                  <a:cubicBezTo>
                    <a:pt x="12636" y="2425"/>
                    <a:pt x="1792" y="22473"/>
                    <a:pt x="0" y="26056"/>
                  </a:cubicBezTo>
                  <a:cubicBezTo>
                    <a:pt x="0" y="26056"/>
                    <a:pt x="12467" y="31783"/>
                    <a:pt x="24995" y="31783"/>
                  </a:cubicBezTo>
                  <a:cubicBezTo>
                    <a:pt x="32535" y="31783"/>
                    <a:pt x="40097" y="29708"/>
                    <a:pt x="44976" y="23062"/>
                  </a:cubicBezTo>
                  <a:cubicBezTo>
                    <a:pt x="44976" y="23062"/>
                    <a:pt x="37589" y="7427"/>
                    <a:pt x="26170" y="1474"/>
                  </a:cubicBezTo>
                  <a:lnTo>
                    <a:pt x="2124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29"/>
            <p:cNvSpPr/>
            <p:nvPr/>
          </p:nvSpPr>
          <p:spPr>
            <a:xfrm>
              <a:off x="5527525" y="1173975"/>
              <a:ext cx="87925" cy="59800"/>
            </a:xfrm>
            <a:custGeom>
              <a:avLst/>
              <a:gdLst/>
              <a:ahLst/>
              <a:cxnLst/>
              <a:rect l="l" t="t" r="r" b="b"/>
              <a:pathLst>
                <a:path w="3517" h="2392" extrusionOk="0">
                  <a:moveTo>
                    <a:pt x="2104" y="0"/>
                  </a:moveTo>
                  <a:cubicBezTo>
                    <a:pt x="1442" y="0"/>
                    <a:pt x="761" y="682"/>
                    <a:pt x="761" y="682"/>
                  </a:cubicBezTo>
                  <a:lnTo>
                    <a:pt x="1" y="2392"/>
                  </a:lnTo>
                  <a:cubicBezTo>
                    <a:pt x="1" y="2392"/>
                    <a:pt x="3516" y="1157"/>
                    <a:pt x="2756" y="302"/>
                  </a:cubicBezTo>
                  <a:cubicBezTo>
                    <a:pt x="2560" y="82"/>
                    <a:pt x="2333" y="0"/>
                    <a:pt x="210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29"/>
            <p:cNvSpPr/>
            <p:nvPr/>
          </p:nvSpPr>
          <p:spPr>
            <a:xfrm>
              <a:off x="5318725" y="1292625"/>
              <a:ext cx="75650" cy="35300"/>
            </a:xfrm>
            <a:custGeom>
              <a:avLst/>
              <a:gdLst/>
              <a:ahLst/>
              <a:cxnLst/>
              <a:rect l="l" t="t" r="r" b="b"/>
              <a:pathLst>
                <a:path w="3026" h="1412" extrusionOk="0">
                  <a:moveTo>
                    <a:pt x="0" y="1"/>
                  </a:moveTo>
                  <a:cubicBezTo>
                    <a:pt x="1" y="1"/>
                    <a:pt x="15" y="13"/>
                    <a:pt x="42" y="34"/>
                  </a:cubicBezTo>
                  <a:lnTo>
                    <a:pt x="42" y="34"/>
                  </a:lnTo>
                  <a:cubicBezTo>
                    <a:pt x="28" y="22"/>
                    <a:pt x="15" y="11"/>
                    <a:pt x="0" y="1"/>
                  </a:cubicBezTo>
                  <a:close/>
                  <a:moveTo>
                    <a:pt x="42" y="34"/>
                  </a:moveTo>
                  <a:cubicBezTo>
                    <a:pt x="606" y="507"/>
                    <a:pt x="442" y="1347"/>
                    <a:pt x="442" y="1347"/>
                  </a:cubicBezTo>
                  <a:cubicBezTo>
                    <a:pt x="760" y="1392"/>
                    <a:pt x="1041" y="1411"/>
                    <a:pt x="1289" y="1411"/>
                  </a:cubicBezTo>
                  <a:cubicBezTo>
                    <a:pt x="2645" y="1411"/>
                    <a:pt x="3025" y="841"/>
                    <a:pt x="3025" y="841"/>
                  </a:cubicBezTo>
                  <a:lnTo>
                    <a:pt x="3025" y="841"/>
                  </a:lnTo>
                  <a:cubicBezTo>
                    <a:pt x="2811" y="896"/>
                    <a:pt x="2598" y="920"/>
                    <a:pt x="2391" y="920"/>
                  </a:cubicBezTo>
                  <a:cubicBezTo>
                    <a:pt x="1245" y="920"/>
                    <a:pt x="252" y="198"/>
                    <a:pt x="42" y="3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29"/>
            <p:cNvSpPr/>
            <p:nvPr/>
          </p:nvSpPr>
          <p:spPr>
            <a:xfrm>
              <a:off x="5409450" y="3484200"/>
              <a:ext cx="134650" cy="302575"/>
            </a:xfrm>
            <a:custGeom>
              <a:avLst/>
              <a:gdLst/>
              <a:ahLst/>
              <a:cxnLst/>
              <a:rect l="l" t="t" r="r" b="b"/>
              <a:pathLst>
                <a:path w="5386" h="12103" extrusionOk="0">
                  <a:moveTo>
                    <a:pt x="2211" y="0"/>
                  </a:moveTo>
                  <a:cubicBezTo>
                    <a:pt x="2211" y="1"/>
                    <a:pt x="3246" y="8862"/>
                    <a:pt x="1845" y="8862"/>
                  </a:cubicBezTo>
                  <a:cubicBezTo>
                    <a:pt x="1450" y="8862"/>
                    <a:pt x="861" y="8157"/>
                    <a:pt x="0" y="6349"/>
                  </a:cubicBezTo>
                  <a:lnTo>
                    <a:pt x="0" y="6349"/>
                  </a:lnTo>
                  <a:cubicBezTo>
                    <a:pt x="1" y="6349"/>
                    <a:pt x="1623" y="12103"/>
                    <a:pt x="3358" y="12103"/>
                  </a:cubicBezTo>
                  <a:cubicBezTo>
                    <a:pt x="3429" y="12103"/>
                    <a:pt x="3500" y="12093"/>
                    <a:pt x="3571" y="12073"/>
                  </a:cubicBezTo>
                  <a:cubicBezTo>
                    <a:pt x="5386" y="11562"/>
                    <a:pt x="4022" y="2860"/>
                    <a:pt x="4022" y="2860"/>
                  </a:cubicBezTo>
                  <a:lnTo>
                    <a:pt x="2211" y="0"/>
                  </a:lnTo>
                  <a:close/>
                </a:path>
              </a:pathLst>
            </a:custGeom>
            <a:solidFill>
              <a:srgbClr val="2C37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29"/>
            <p:cNvSpPr/>
            <p:nvPr/>
          </p:nvSpPr>
          <p:spPr>
            <a:xfrm>
              <a:off x="5963275" y="2725675"/>
              <a:ext cx="288425" cy="88550"/>
            </a:xfrm>
            <a:custGeom>
              <a:avLst/>
              <a:gdLst/>
              <a:ahLst/>
              <a:cxnLst/>
              <a:rect l="l" t="t" r="r" b="b"/>
              <a:pathLst>
                <a:path w="11537" h="3542" extrusionOk="0">
                  <a:moveTo>
                    <a:pt x="8609" y="1"/>
                  </a:moveTo>
                  <a:cubicBezTo>
                    <a:pt x="6617" y="1"/>
                    <a:pt x="3851" y="341"/>
                    <a:pt x="2827" y="494"/>
                  </a:cubicBezTo>
                  <a:cubicBezTo>
                    <a:pt x="1278" y="726"/>
                    <a:pt x="1" y="2120"/>
                    <a:pt x="1" y="2120"/>
                  </a:cubicBezTo>
                  <a:cubicBezTo>
                    <a:pt x="1" y="2120"/>
                    <a:pt x="3042" y="1626"/>
                    <a:pt x="5274" y="1626"/>
                  </a:cubicBezTo>
                  <a:cubicBezTo>
                    <a:pt x="6167" y="1626"/>
                    <a:pt x="6930" y="1705"/>
                    <a:pt x="7318" y="1927"/>
                  </a:cubicBezTo>
                  <a:cubicBezTo>
                    <a:pt x="8083" y="2364"/>
                    <a:pt x="6236" y="3541"/>
                    <a:pt x="6236" y="3541"/>
                  </a:cubicBezTo>
                  <a:cubicBezTo>
                    <a:pt x="6236" y="3541"/>
                    <a:pt x="11536" y="1074"/>
                    <a:pt x="10723" y="339"/>
                  </a:cubicBezTo>
                  <a:cubicBezTo>
                    <a:pt x="10448" y="90"/>
                    <a:pt x="9630" y="1"/>
                    <a:pt x="8609" y="1"/>
                  </a:cubicBezTo>
                  <a:close/>
                </a:path>
              </a:pathLst>
            </a:custGeom>
            <a:solidFill>
              <a:srgbClr val="2C37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29"/>
            <p:cNvSpPr/>
            <p:nvPr/>
          </p:nvSpPr>
          <p:spPr>
            <a:xfrm>
              <a:off x="5908375" y="2808575"/>
              <a:ext cx="66950" cy="99825"/>
            </a:xfrm>
            <a:custGeom>
              <a:avLst/>
              <a:gdLst/>
              <a:ahLst/>
              <a:cxnLst/>
              <a:rect l="l" t="t" r="r" b="b"/>
              <a:pathLst>
                <a:path w="2678" h="3993" extrusionOk="0">
                  <a:moveTo>
                    <a:pt x="367" y="1"/>
                  </a:moveTo>
                  <a:lnTo>
                    <a:pt x="0" y="473"/>
                  </a:lnTo>
                  <a:lnTo>
                    <a:pt x="1733" y="3992"/>
                  </a:lnTo>
                  <a:lnTo>
                    <a:pt x="2678" y="3467"/>
                  </a:lnTo>
                  <a:lnTo>
                    <a:pt x="367" y="1"/>
                  </a:lnTo>
                  <a:close/>
                </a:path>
              </a:pathLst>
            </a:custGeom>
            <a:solidFill>
              <a:srgbClr val="2C37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29"/>
            <p:cNvSpPr/>
            <p:nvPr/>
          </p:nvSpPr>
          <p:spPr>
            <a:xfrm>
              <a:off x="5317500" y="3415175"/>
              <a:ext cx="120825" cy="122150"/>
            </a:xfrm>
            <a:custGeom>
              <a:avLst/>
              <a:gdLst/>
              <a:ahLst/>
              <a:cxnLst/>
              <a:rect l="l" t="t" r="r" b="b"/>
              <a:pathLst>
                <a:path w="4833" h="4886" extrusionOk="0">
                  <a:moveTo>
                    <a:pt x="4254" y="1"/>
                  </a:moveTo>
                  <a:lnTo>
                    <a:pt x="0" y="3835"/>
                  </a:lnTo>
                  <a:lnTo>
                    <a:pt x="1261" y="4886"/>
                  </a:lnTo>
                  <a:lnTo>
                    <a:pt x="4832" y="999"/>
                  </a:lnTo>
                  <a:lnTo>
                    <a:pt x="4254" y="1"/>
                  </a:lnTo>
                  <a:close/>
                </a:path>
              </a:pathLst>
            </a:custGeom>
            <a:solidFill>
              <a:srgbClr val="2C37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8" name="Google Shape;1438;p29"/>
          <p:cNvGrpSpPr/>
          <p:nvPr/>
        </p:nvGrpSpPr>
        <p:grpSpPr>
          <a:xfrm>
            <a:off x="1583039" y="1363001"/>
            <a:ext cx="2005419" cy="2700708"/>
            <a:chOff x="607875" y="545150"/>
            <a:chExt cx="2360150" cy="3178425"/>
          </a:xfrm>
        </p:grpSpPr>
        <p:sp>
          <p:nvSpPr>
            <p:cNvPr id="1439" name="Google Shape;1439;p29"/>
            <p:cNvSpPr/>
            <p:nvPr/>
          </p:nvSpPr>
          <p:spPr>
            <a:xfrm>
              <a:off x="1464125" y="1325950"/>
              <a:ext cx="191100" cy="192175"/>
            </a:xfrm>
            <a:custGeom>
              <a:avLst/>
              <a:gdLst/>
              <a:ahLst/>
              <a:cxnLst/>
              <a:rect l="l" t="t" r="r" b="b"/>
              <a:pathLst>
                <a:path w="7644" h="7687" extrusionOk="0">
                  <a:moveTo>
                    <a:pt x="1218" y="1"/>
                  </a:moveTo>
                  <a:cubicBezTo>
                    <a:pt x="1218" y="1"/>
                    <a:pt x="1" y="844"/>
                    <a:pt x="610" y="2249"/>
                  </a:cubicBezTo>
                  <a:cubicBezTo>
                    <a:pt x="1208" y="3631"/>
                    <a:pt x="3801" y="7687"/>
                    <a:pt x="7318" y="7687"/>
                  </a:cubicBezTo>
                  <a:cubicBezTo>
                    <a:pt x="7377" y="7687"/>
                    <a:pt x="7436" y="7686"/>
                    <a:pt x="7495" y="7683"/>
                  </a:cubicBezTo>
                  <a:cubicBezTo>
                    <a:pt x="7643" y="7677"/>
                    <a:pt x="2951" y="1"/>
                    <a:pt x="295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29"/>
            <p:cNvSpPr/>
            <p:nvPr/>
          </p:nvSpPr>
          <p:spPr>
            <a:xfrm>
              <a:off x="911175" y="3162500"/>
              <a:ext cx="445475" cy="407950"/>
            </a:xfrm>
            <a:custGeom>
              <a:avLst/>
              <a:gdLst/>
              <a:ahLst/>
              <a:cxnLst/>
              <a:rect l="l" t="t" r="r" b="b"/>
              <a:pathLst>
                <a:path w="17819" h="16318" extrusionOk="0">
                  <a:moveTo>
                    <a:pt x="12279" y="0"/>
                  </a:moveTo>
                  <a:cubicBezTo>
                    <a:pt x="12123" y="0"/>
                    <a:pt x="11983" y="28"/>
                    <a:pt x="11864" y="87"/>
                  </a:cubicBezTo>
                  <a:cubicBezTo>
                    <a:pt x="10099" y="969"/>
                    <a:pt x="0" y="10863"/>
                    <a:pt x="395" y="15524"/>
                  </a:cubicBezTo>
                  <a:cubicBezTo>
                    <a:pt x="441" y="16061"/>
                    <a:pt x="649" y="16318"/>
                    <a:pt x="1014" y="16318"/>
                  </a:cubicBezTo>
                  <a:cubicBezTo>
                    <a:pt x="1945" y="16318"/>
                    <a:pt x="3894" y="14643"/>
                    <a:pt x="6741" y="11690"/>
                  </a:cubicBezTo>
                  <a:cubicBezTo>
                    <a:pt x="8874" y="9478"/>
                    <a:pt x="11304" y="8968"/>
                    <a:pt x="13093" y="8968"/>
                  </a:cubicBezTo>
                  <a:cubicBezTo>
                    <a:pt x="14627" y="8968"/>
                    <a:pt x="15689" y="9343"/>
                    <a:pt x="15689" y="9343"/>
                  </a:cubicBezTo>
                  <a:lnTo>
                    <a:pt x="17819" y="3395"/>
                  </a:lnTo>
                  <a:cubicBezTo>
                    <a:pt x="17819" y="3395"/>
                    <a:pt x="14020" y="0"/>
                    <a:pt x="122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29"/>
            <p:cNvSpPr/>
            <p:nvPr/>
          </p:nvSpPr>
          <p:spPr>
            <a:xfrm>
              <a:off x="1141625" y="3335550"/>
              <a:ext cx="488975" cy="388025"/>
            </a:xfrm>
            <a:custGeom>
              <a:avLst/>
              <a:gdLst/>
              <a:ahLst/>
              <a:cxnLst/>
              <a:rect l="l" t="t" r="r" b="b"/>
              <a:pathLst>
                <a:path w="19559" h="15521" extrusionOk="0">
                  <a:moveTo>
                    <a:pt x="14114" y="1"/>
                  </a:moveTo>
                  <a:cubicBezTo>
                    <a:pt x="14114" y="1"/>
                    <a:pt x="1" y="13233"/>
                    <a:pt x="2205" y="14998"/>
                  </a:cubicBezTo>
                  <a:cubicBezTo>
                    <a:pt x="2637" y="15344"/>
                    <a:pt x="3024" y="15520"/>
                    <a:pt x="3428" y="15520"/>
                  </a:cubicBezTo>
                  <a:cubicBezTo>
                    <a:pt x="4585" y="15520"/>
                    <a:pt x="5885" y="14074"/>
                    <a:pt x="8821" y="11029"/>
                  </a:cubicBezTo>
                  <a:cubicBezTo>
                    <a:pt x="10663" y="9118"/>
                    <a:pt x="12734" y="8607"/>
                    <a:pt x="14422" y="8607"/>
                  </a:cubicBezTo>
                  <a:cubicBezTo>
                    <a:pt x="16364" y="8607"/>
                    <a:pt x="17799" y="9282"/>
                    <a:pt x="17799" y="9282"/>
                  </a:cubicBezTo>
                  <a:lnTo>
                    <a:pt x="19558" y="3269"/>
                  </a:lnTo>
                  <a:lnTo>
                    <a:pt x="1411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29"/>
            <p:cNvSpPr/>
            <p:nvPr/>
          </p:nvSpPr>
          <p:spPr>
            <a:xfrm>
              <a:off x="1921000" y="2328925"/>
              <a:ext cx="566700" cy="362500"/>
            </a:xfrm>
            <a:custGeom>
              <a:avLst/>
              <a:gdLst/>
              <a:ahLst/>
              <a:cxnLst/>
              <a:rect l="l" t="t" r="r" b="b"/>
              <a:pathLst>
                <a:path w="22668" h="14500" extrusionOk="0">
                  <a:moveTo>
                    <a:pt x="21645" y="0"/>
                  </a:moveTo>
                  <a:lnTo>
                    <a:pt x="1" y="8595"/>
                  </a:lnTo>
                  <a:lnTo>
                    <a:pt x="22667" y="14499"/>
                  </a:lnTo>
                  <a:lnTo>
                    <a:pt x="21645" y="0"/>
                  </a:lnTo>
                  <a:close/>
                </a:path>
              </a:pathLst>
            </a:custGeom>
            <a:solidFill>
              <a:srgbClr val="E0A5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29"/>
            <p:cNvSpPr/>
            <p:nvPr/>
          </p:nvSpPr>
          <p:spPr>
            <a:xfrm>
              <a:off x="1848000" y="2556250"/>
              <a:ext cx="731575" cy="1099400"/>
            </a:xfrm>
            <a:custGeom>
              <a:avLst/>
              <a:gdLst/>
              <a:ahLst/>
              <a:cxnLst/>
              <a:rect l="l" t="t" r="r" b="b"/>
              <a:pathLst>
                <a:path w="29263" h="43976" extrusionOk="0">
                  <a:moveTo>
                    <a:pt x="2921" y="0"/>
                  </a:moveTo>
                  <a:lnTo>
                    <a:pt x="12540" y="17310"/>
                  </a:lnTo>
                  <a:lnTo>
                    <a:pt x="13186" y="17163"/>
                  </a:lnTo>
                  <a:lnTo>
                    <a:pt x="13186" y="31832"/>
                  </a:lnTo>
                  <a:lnTo>
                    <a:pt x="4179" y="32420"/>
                  </a:lnTo>
                  <a:lnTo>
                    <a:pt x="0" y="40634"/>
                  </a:lnTo>
                  <a:cubicBezTo>
                    <a:pt x="0" y="40634"/>
                    <a:pt x="8598" y="43975"/>
                    <a:pt x="15831" y="43975"/>
                  </a:cubicBezTo>
                  <a:cubicBezTo>
                    <a:pt x="18301" y="43975"/>
                    <a:pt x="20613" y="43586"/>
                    <a:pt x="22368" y="42540"/>
                  </a:cubicBezTo>
                  <a:cubicBezTo>
                    <a:pt x="29263" y="38433"/>
                    <a:pt x="25387" y="370"/>
                    <a:pt x="25387" y="369"/>
                  </a:cubicBezTo>
                  <a:lnTo>
                    <a:pt x="25387" y="369"/>
                  </a:lnTo>
                  <a:cubicBezTo>
                    <a:pt x="24700" y="599"/>
                    <a:pt x="22845" y="684"/>
                    <a:pt x="20479" y="684"/>
                  </a:cubicBezTo>
                  <a:cubicBezTo>
                    <a:pt x="13763" y="684"/>
                    <a:pt x="2921" y="0"/>
                    <a:pt x="29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29"/>
            <p:cNvSpPr/>
            <p:nvPr/>
          </p:nvSpPr>
          <p:spPr>
            <a:xfrm>
              <a:off x="1175000" y="2556250"/>
              <a:ext cx="1307700" cy="1093400"/>
            </a:xfrm>
            <a:custGeom>
              <a:avLst/>
              <a:gdLst/>
              <a:ahLst/>
              <a:cxnLst/>
              <a:rect l="l" t="t" r="r" b="b"/>
              <a:pathLst>
                <a:path w="52308" h="43736" extrusionOk="0">
                  <a:moveTo>
                    <a:pt x="29841" y="0"/>
                  </a:moveTo>
                  <a:cubicBezTo>
                    <a:pt x="29841" y="0"/>
                    <a:pt x="24066" y="30219"/>
                    <a:pt x="22007" y="30952"/>
                  </a:cubicBezTo>
                  <a:cubicBezTo>
                    <a:pt x="21883" y="30996"/>
                    <a:pt x="21713" y="31017"/>
                    <a:pt x="21501" y="31017"/>
                  </a:cubicBezTo>
                  <a:cubicBezTo>
                    <a:pt x="18201" y="31017"/>
                    <a:pt x="4987" y="25964"/>
                    <a:pt x="4987" y="25964"/>
                  </a:cubicBezTo>
                  <a:cubicBezTo>
                    <a:pt x="4987" y="25964"/>
                    <a:pt x="0" y="28019"/>
                    <a:pt x="1614" y="33007"/>
                  </a:cubicBezTo>
                  <a:cubicBezTo>
                    <a:pt x="1614" y="33007"/>
                    <a:pt x="15298" y="43736"/>
                    <a:pt x="24098" y="43736"/>
                  </a:cubicBezTo>
                  <a:cubicBezTo>
                    <a:pt x="25113" y="43736"/>
                    <a:pt x="26063" y="43593"/>
                    <a:pt x="26920" y="43274"/>
                  </a:cubicBezTo>
                  <a:cubicBezTo>
                    <a:pt x="31561" y="41549"/>
                    <a:pt x="36546" y="28382"/>
                    <a:pt x="40035" y="17132"/>
                  </a:cubicBezTo>
                  <a:lnTo>
                    <a:pt x="52307" y="369"/>
                  </a:lnTo>
                  <a:lnTo>
                    <a:pt x="52307" y="369"/>
                  </a:lnTo>
                  <a:cubicBezTo>
                    <a:pt x="52307" y="369"/>
                    <a:pt x="46671" y="651"/>
                    <a:pt x="44667" y="651"/>
                  </a:cubicBezTo>
                  <a:cubicBezTo>
                    <a:pt x="44641" y="651"/>
                    <a:pt x="44614" y="651"/>
                    <a:pt x="44589" y="651"/>
                  </a:cubicBezTo>
                  <a:cubicBezTo>
                    <a:pt x="40898" y="637"/>
                    <a:pt x="29841" y="0"/>
                    <a:pt x="2984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29"/>
            <p:cNvSpPr/>
            <p:nvPr/>
          </p:nvSpPr>
          <p:spPr>
            <a:xfrm>
              <a:off x="2036500" y="545150"/>
              <a:ext cx="931525" cy="1229150"/>
            </a:xfrm>
            <a:custGeom>
              <a:avLst/>
              <a:gdLst/>
              <a:ahLst/>
              <a:cxnLst/>
              <a:rect l="l" t="t" r="r" b="b"/>
              <a:pathLst>
                <a:path w="37261" h="49166" extrusionOk="0">
                  <a:moveTo>
                    <a:pt x="30487" y="0"/>
                  </a:moveTo>
                  <a:cubicBezTo>
                    <a:pt x="29561" y="0"/>
                    <a:pt x="25819" y="7483"/>
                    <a:pt x="25819" y="7483"/>
                  </a:cubicBezTo>
                  <a:cubicBezTo>
                    <a:pt x="25232" y="6143"/>
                    <a:pt x="24454" y="5856"/>
                    <a:pt x="23895" y="5856"/>
                  </a:cubicBezTo>
                  <a:cubicBezTo>
                    <a:pt x="23475" y="5856"/>
                    <a:pt x="23179" y="6017"/>
                    <a:pt x="23179" y="6017"/>
                  </a:cubicBezTo>
                  <a:lnTo>
                    <a:pt x="25819" y="11591"/>
                  </a:lnTo>
                  <a:cubicBezTo>
                    <a:pt x="20392" y="15699"/>
                    <a:pt x="15990" y="25526"/>
                    <a:pt x="13937" y="28461"/>
                  </a:cubicBezTo>
                  <a:cubicBezTo>
                    <a:pt x="11884" y="31394"/>
                    <a:pt x="1" y="42543"/>
                    <a:pt x="1" y="42543"/>
                  </a:cubicBezTo>
                  <a:lnTo>
                    <a:pt x="2959" y="49166"/>
                  </a:lnTo>
                  <a:lnTo>
                    <a:pt x="18981" y="32514"/>
                  </a:lnTo>
                  <a:cubicBezTo>
                    <a:pt x="23968" y="27674"/>
                    <a:pt x="29487" y="12765"/>
                    <a:pt x="29487" y="12765"/>
                  </a:cubicBezTo>
                  <a:cubicBezTo>
                    <a:pt x="32273" y="11298"/>
                    <a:pt x="32713" y="7925"/>
                    <a:pt x="32713" y="7925"/>
                  </a:cubicBezTo>
                  <a:cubicBezTo>
                    <a:pt x="32713" y="7925"/>
                    <a:pt x="37261" y="5870"/>
                    <a:pt x="36821" y="5093"/>
                  </a:cubicBezTo>
                  <a:cubicBezTo>
                    <a:pt x="36758" y="4983"/>
                    <a:pt x="36622" y="4936"/>
                    <a:pt x="36435" y="4936"/>
                  </a:cubicBezTo>
                  <a:cubicBezTo>
                    <a:pt x="35299" y="4936"/>
                    <a:pt x="32273" y="6674"/>
                    <a:pt x="32273" y="6674"/>
                  </a:cubicBezTo>
                  <a:cubicBezTo>
                    <a:pt x="32273" y="6674"/>
                    <a:pt x="36088" y="3083"/>
                    <a:pt x="35500" y="2497"/>
                  </a:cubicBezTo>
                  <a:cubicBezTo>
                    <a:pt x="35466" y="2463"/>
                    <a:pt x="35420" y="2447"/>
                    <a:pt x="35364" y="2447"/>
                  </a:cubicBezTo>
                  <a:cubicBezTo>
                    <a:pt x="34450" y="2447"/>
                    <a:pt x="30806" y="6673"/>
                    <a:pt x="30806" y="6673"/>
                  </a:cubicBezTo>
                  <a:cubicBezTo>
                    <a:pt x="30806" y="6673"/>
                    <a:pt x="34473" y="884"/>
                    <a:pt x="33447" y="737"/>
                  </a:cubicBezTo>
                  <a:cubicBezTo>
                    <a:pt x="33433" y="734"/>
                    <a:pt x="33419" y="733"/>
                    <a:pt x="33403" y="733"/>
                  </a:cubicBezTo>
                  <a:cubicBezTo>
                    <a:pt x="32320" y="733"/>
                    <a:pt x="28752" y="5870"/>
                    <a:pt x="28752" y="5870"/>
                  </a:cubicBezTo>
                  <a:cubicBezTo>
                    <a:pt x="28752" y="5870"/>
                    <a:pt x="31391" y="149"/>
                    <a:pt x="30513" y="2"/>
                  </a:cubicBezTo>
                  <a:cubicBezTo>
                    <a:pt x="30504" y="1"/>
                    <a:pt x="30496" y="0"/>
                    <a:pt x="3048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29"/>
            <p:cNvSpPr/>
            <p:nvPr/>
          </p:nvSpPr>
          <p:spPr>
            <a:xfrm>
              <a:off x="607875" y="1753175"/>
              <a:ext cx="1237350" cy="912475"/>
            </a:xfrm>
            <a:custGeom>
              <a:avLst/>
              <a:gdLst/>
              <a:ahLst/>
              <a:cxnLst/>
              <a:rect l="l" t="t" r="r" b="b"/>
              <a:pathLst>
                <a:path w="49494" h="36499" extrusionOk="0">
                  <a:moveTo>
                    <a:pt x="42962" y="1"/>
                  </a:moveTo>
                  <a:cubicBezTo>
                    <a:pt x="42962" y="1"/>
                    <a:pt x="31703" y="11778"/>
                    <a:pt x="28749" y="13803"/>
                  </a:cubicBezTo>
                  <a:cubicBezTo>
                    <a:pt x="25796" y="15829"/>
                    <a:pt x="15928" y="20140"/>
                    <a:pt x="11771" y="25528"/>
                  </a:cubicBezTo>
                  <a:lnTo>
                    <a:pt x="6222" y="22834"/>
                  </a:lnTo>
                  <a:lnTo>
                    <a:pt x="6222" y="22834"/>
                  </a:lnTo>
                  <a:cubicBezTo>
                    <a:pt x="6222" y="22834"/>
                    <a:pt x="5326" y="24440"/>
                    <a:pt x="7663" y="25489"/>
                  </a:cubicBezTo>
                  <a:cubicBezTo>
                    <a:pt x="7663" y="25489"/>
                    <a:pt x="0" y="29231"/>
                    <a:pt x="140" y="30113"/>
                  </a:cubicBezTo>
                  <a:cubicBezTo>
                    <a:pt x="160" y="30241"/>
                    <a:pt x="299" y="30296"/>
                    <a:pt x="522" y="30296"/>
                  </a:cubicBezTo>
                  <a:cubicBezTo>
                    <a:pt x="1830" y="30296"/>
                    <a:pt x="6023" y="28408"/>
                    <a:pt x="6023" y="28408"/>
                  </a:cubicBezTo>
                  <a:lnTo>
                    <a:pt x="6023" y="28408"/>
                  </a:lnTo>
                  <a:cubicBezTo>
                    <a:pt x="6023" y="28408"/>
                    <a:pt x="707" y="32027"/>
                    <a:pt x="844" y="33054"/>
                  </a:cubicBezTo>
                  <a:cubicBezTo>
                    <a:pt x="861" y="33182"/>
                    <a:pt x="966" y="33238"/>
                    <a:pt x="1138" y="33238"/>
                  </a:cubicBezTo>
                  <a:cubicBezTo>
                    <a:pt x="2341" y="33238"/>
                    <a:pt x="6805" y="30469"/>
                    <a:pt x="6805" y="30469"/>
                  </a:cubicBezTo>
                  <a:lnTo>
                    <a:pt x="6805" y="30469"/>
                  </a:lnTo>
                  <a:cubicBezTo>
                    <a:pt x="6805" y="30469"/>
                    <a:pt x="2004" y="34530"/>
                    <a:pt x="2586" y="35123"/>
                  </a:cubicBezTo>
                  <a:cubicBezTo>
                    <a:pt x="2629" y="35166"/>
                    <a:pt x="2687" y="35186"/>
                    <a:pt x="2759" y="35186"/>
                  </a:cubicBezTo>
                  <a:cubicBezTo>
                    <a:pt x="3675" y="35186"/>
                    <a:pt x="6792" y="31935"/>
                    <a:pt x="6792" y="31935"/>
                  </a:cubicBezTo>
                  <a:lnTo>
                    <a:pt x="6792" y="31935"/>
                  </a:lnTo>
                  <a:cubicBezTo>
                    <a:pt x="6792" y="31935"/>
                    <a:pt x="4396" y="36021"/>
                    <a:pt x="5170" y="36467"/>
                  </a:cubicBezTo>
                  <a:cubicBezTo>
                    <a:pt x="5207" y="36488"/>
                    <a:pt x="5246" y="36498"/>
                    <a:pt x="5288" y="36498"/>
                  </a:cubicBezTo>
                  <a:cubicBezTo>
                    <a:pt x="6137" y="36498"/>
                    <a:pt x="8039" y="32387"/>
                    <a:pt x="8039" y="32387"/>
                  </a:cubicBezTo>
                  <a:cubicBezTo>
                    <a:pt x="8039" y="32387"/>
                    <a:pt x="11417" y="31979"/>
                    <a:pt x="12911" y="29206"/>
                  </a:cubicBezTo>
                  <a:cubicBezTo>
                    <a:pt x="12911" y="29206"/>
                    <a:pt x="27033" y="23587"/>
                    <a:pt x="31921" y="18645"/>
                  </a:cubicBezTo>
                  <a:lnTo>
                    <a:pt x="49493" y="6193"/>
                  </a:lnTo>
                  <a:lnTo>
                    <a:pt x="4296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29"/>
            <p:cNvSpPr/>
            <p:nvPr/>
          </p:nvSpPr>
          <p:spPr>
            <a:xfrm>
              <a:off x="1645050" y="1540875"/>
              <a:ext cx="918475" cy="1132775"/>
            </a:xfrm>
            <a:custGeom>
              <a:avLst/>
              <a:gdLst/>
              <a:ahLst/>
              <a:cxnLst/>
              <a:rect l="l" t="t" r="r" b="b"/>
              <a:pathLst>
                <a:path w="36739" h="45311" extrusionOk="0">
                  <a:moveTo>
                    <a:pt x="16989" y="0"/>
                  </a:moveTo>
                  <a:lnTo>
                    <a:pt x="9362" y="1667"/>
                  </a:lnTo>
                  <a:lnTo>
                    <a:pt x="5695" y="3798"/>
                  </a:lnTo>
                  <a:lnTo>
                    <a:pt x="1" y="9373"/>
                  </a:lnTo>
                  <a:lnTo>
                    <a:pt x="1445" y="15657"/>
                  </a:lnTo>
                  <a:cubicBezTo>
                    <a:pt x="1445" y="15657"/>
                    <a:pt x="7055" y="29126"/>
                    <a:pt x="7903" y="32412"/>
                  </a:cubicBezTo>
                  <a:cubicBezTo>
                    <a:pt x="9222" y="37521"/>
                    <a:pt x="7088" y="45310"/>
                    <a:pt x="7088" y="45310"/>
                  </a:cubicBezTo>
                  <a:cubicBezTo>
                    <a:pt x="7088" y="45310"/>
                    <a:pt x="16600" y="44521"/>
                    <a:pt x="25254" y="44228"/>
                  </a:cubicBezTo>
                  <a:cubicBezTo>
                    <a:pt x="33908" y="43935"/>
                    <a:pt x="36738" y="41147"/>
                    <a:pt x="36738" y="41147"/>
                  </a:cubicBezTo>
                  <a:cubicBezTo>
                    <a:pt x="36738" y="41147"/>
                    <a:pt x="29235" y="16157"/>
                    <a:pt x="24055" y="9172"/>
                  </a:cubicBezTo>
                  <a:cubicBezTo>
                    <a:pt x="18875" y="2186"/>
                    <a:pt x="16989" y="0"/>
                    <a:pt x="1698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29"/>
            <p:cNvSpPr/>
            <p:nvPr/>
          </p:nvSpPr>
          <p:spPr>
            <a:xfrm>
              <a:off x="1987575" y="1433450"/>
              <a:ext cx="388650" cy="316125"/>
            </a:xfrm>
            <a:custGeom>
              <a:avLst/>
              <a:gdLst/>
              <a:ahLst/>
              <a:cxnLst/>
              <a:rect l="l" t="t" r="r" b="b"/>
              <a:pathLst>
                <a:path w="15546" h="12645" extrusionOk="0">
                  <a:moveTo>
                    <a:pt x="8391" y="1"/>
                  </a:moveTo>
                  <a:lnTo>
                    <a:pt x="0" y="5258"/>
                  </a:lnTo>
                  <a:lnTo>
                    <a:pt x="8706" y="12644"/>
                  </a:lnTo>
                  <a:lnTo>
                    <a:pt x="14640" y="8854"/>
                  </a:lnTo>
                  <a:cubicBezTo>
                    <a:pt x="14640" y="8854"/>
                    <a:pt x="15546" y="4793"/>
                    <a:pt x="839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29"/>
            <p:cNvSpPr/>
            <p:nvPr/>
          </p:nvSpPr>
          <p:spPr>
            <a:xfrm>
              <a:off x="1428575" y="1761200"/>
              <a:ext cx="518675" cy="396300"/>
            </a:xfrm>
            <a:custGeom>
              <a:avLst/>
              <a:gdLst/>
              <a:ahLst/>
              <a:cxnLst/>
              <a:rect l="l" t="t" r="r" b="b"/>
              <a:pathLst>
                <a:path w="20747" h="15852" extrusionOk="0">
                  <a:moveTo>
                    <a:pt x="11404" y="0"/>
                  </a:moveTo>
                  <a:cubicBezTo>
                    <a:pt x="10946" y="0"/>
                    <a:pt x="10432" y="39"/>
                    <a:pt x="9860" y="119"/>
                  </a:cubicBezTo>
                  <a:cubicBezTo>
                    <a:pt x="6610" y="575"/>
                    <a:pt x="675" y="8803"/>
                    <a:pt x="3" y="8803"/>
                  </a:cubicBezTo>
                  <a:cubicBezTo>
                    <a:pt x="2" y="8803"/>
                    <a:pt x="1" y="8803"/>
                    <a:pt x="1" y="8803"/>
                  </a:cubicBezTo>
                  <a:lnTo>
                    <a:pt x="1" y="8803"/>
                  </a:lnTo>
                  <a:cubicBezTo>
                    <a:pt x="1" y="8803"/>
                    <a:pt x="4183" y="15631"/>
                    <a:pt x="7497" y="15852"/>
                  </a:cubicBezTo>
                  <a:cubicBezTo>
                    <a:pt x="7497" y="15852"/>
                    <a:pt x="20747" y="0"/>
                    <a:pt x="1140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29"/>
            <p:cNvSpPr/>
            <p:nvPr/>
          </p:nvSpPr>
          <p:spPr>
            <a:xfrm>
              <a:off x="1459425" y="1167550"/>
              <a:ext cx="502700" cy="535750"/>
            </a:xfrm>
            <a:custGeom>
              <a:avLst/>
              <a:gdLst/>
              <a:ahLst/>
              <a:cxnLst/>
              <a:rect l="l" t="t" r="r" b="b"/>
              <a:pathLst>
                <a:path w="20108" h="21430" extrusionOk="0">
                  <a:moveTo>
                    <a:pt x="8519" y="0"/>
                  </a:moveTo>
                  <a:cubicBezTo>
                    <a:pt x="7903" y="0"/>
                    <a:pt x="7136" y="612"/>
                    <a:pt x="4496" y="2181"/>
                  </a:cubicBezTo>
                  <a:cubicBezTo>
                    <a:pt x="0" y="4853"/>
                    <a:pt x="2562" y="9473"/>
                    <a:pt x="4570" y="11863"/>
                  </a:cubicBezTo>
                  <a:cubicBezTo>
                    <a:pt x="6468" y="14121"/>
                    <a:pt x="8642" y="15089"/>
                    <a:pt x="10598" y="15252"/>
                  </a:cubicBezTo>
                  <a:lnTo>
                    <a:pt x="13378" y="21430"/>
                  </a:lnTo>
                  <a:lnTo>
                    <a:pt x="20108" y="18501"/>
                  </a:lnTo>
                  <a:cubicBezTo>
                    <a:pt x="20108" y="18501"/>
                    <a:pt x="15381" y="14968"/>
                    <a:pt x="15545" y="13560"/>
                  </a:cubicBezTo>
                  <a:cubicBezTo>
                    <a:pt x="15586" y="13205"/>
                    <a:pt x="16240" y="12629"/>
                    <a:pt x="16411" y="12118"/>
                  </a:cubicBezTo>
                  <a:cubicBezTo>
                    <a:pt x="17328" y="9368"/>
                    <a:pt x="12908" y="2281"/>
                    <a:pt x="10191" y="788"/>
                  </a:cubicBezTo>
                  <a:cubicBezTo>
                    <a:pt x="9310" y="303"/>
                    <a:pt x="8952" y="0"/>
                    <a:pt x="85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29"/>
            <p:cNvSpPr/>
            <p:nvPr/>
          </p:nvSpPr>
          <p:spPr>
            <a:xfrm>
              <a:off x="1726500" y="1584050"/>
              <a:ext cx="314900" cy="221175"/>
            </a:xfrm>
            <a:custGeom>
              <a:avLst/>
              <a:gdLst/>
              <a:ahLst/>
              <a:cxnLst/>
              <a:rect l="l" t="t" r="r" b="b"/>
              <a:pathLst>
                <a:path w="12596" h="8847" extrusionOk="0">
                  <a:moveTo>
                    <a:pt x="7496" y="0"/>
                  </a:moveTo>
                  <a:cubicBezTo>
                    <a:pt x="6592" y="0"/>
                    <a:pt x="5626" y="184"/>
                    <a:pt x="4676" y="571"/>
                  </a:cubicBezTo>
                  <a:cubicBezTo>
                    <a:pt x="1693" y="1788"/>
                    <a:pt x="0" y="4550"/>
                    <a:pt x="895" y="6744"/>
                  </a:cubicBezTo>
                  <a:cubicBezTo>
                    <a:pt x="1509" y="8254"/>
                    <a:pt x="3810" y="8846"/>
                    <a:pt x="5732" y="8846"/>
                  </a:cubicBezTo>
                  <a:cubicBezTo>
                    <a:pt x="6601" y="8846"/>
                    <a:pt x="7393" y="8725"/>
                    <a:pt x="7915" y="8512"/>
                  </a:cubicBezTo>
                  <a:cubicBezTo>
                    <a:pt x="9591" y="7828"/>
                    <a:pt x="12596" y="4531"/>
                    <a:pt x="11699" y="2338"/>
                  </a:cubicBezTo>
                  <a:cubicBezTo>
                    <a:pt x="11088" y="844"/>
                    <a:pt x="9433" y="0"/>
                    <a:pt x="74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29"/>
            <p:cNvSpPr/>
            <p:nvPr/>
          </p:nvSpPr>
          <p:spPr>
            <a:xfrm>
              <a:off x="1528800" y="1464075"/>
              <a:ext cx="100250" cy="43525"/>
            </a:xfrm>
            <a:custGeom>
              <a:avLst/>
              <a:gdLst/>
              <a:ahLst/>
              <a:cxnLst/>
              <a:rect l="l" t="t" r="r" b="b"/>
              <a:pathLst>
                <a:path w="4010" h="1741" extrusionOk="0">
                  <a:moveTo>
                    <a:pt x="1710" y="0"/>
                  </a:moveTo>
                  <a:cubicBezTo>
                    <a:pt x="1385" y="0"/>
                    <a:pt x="238" y="63"/>
                    <a:pt x="91" y="939"/>
                  </a:cubicBezTo>
                  <a:cubicBezTo>
                    <a:pt x="0" y="1487"/>
                    <a:pt x="814" y="1741"/>
                    <a:pt x="1759" y="1741"/>
                  </a:cubicBezTo>
                  <a:cubicBezTo>
                    <a:pt x="2578" y="1741"/>
                    <a:pt x="3496" y="1550"/>
                    <a:pt x="4010" y="1194"/>
                  </a:cubicBezTo>
                  <a:lnTo>
                    <a:pt x="1795" y="2"/>
                  </a:lnTo>
                  <a:cubicBezTo>
                    <a:pt x="1795" y="2"/>
                    <a:pt x="1764" y="0"/>
                    <a:pt x="17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29"/>
            <p:cNvSpPr/>
            <p:nvPr/>
          </p:nvSpPr>
          <p:spPr>
            <a:xfrm>
              <a:off x="1433250" y="1054775"/>
              <a:ext cx="321425" cy="432775"/>
            </a:xfrm>
            <a:custGeom>
              <a:avLst/>
              <a:gdLst/>
              <a:ahLst/>
              <a:cxnLst/>
              <a:rect l="l" t="t" r="r" b="b"/>
              <a:pathLst>
                <a:path w="12857" h="17311" extrusionOk="0">
                  <a:moveTo>
                    <a:pt x="7494" y="1"/>
                  </a:moveTo>
                  <a:cubicBezTo>
                    <a:pt x="7462" y="1"/>
                    <a:pt x="7432" y="3"/>
                    <a:pt x="7404" y="7"/>
                  </a:cubicBezTo>
                  <a:cubicBezTo>
                    <a:pt x="6404" y="174"/>
                    <a:pt x="6163" y="1508"/>
                    <a:pt x="6091" y="2625"/>
                  </a:cubicBezTo>
                  <a:cubicBezTo>
                    <a:pt x="5754" y="2303"/>
                    <a:pt x="5340" y="2162"/>
                    <a:pt x="4933" y="2162"/>
                  </a:cubicBezTo>
                  <a:cubicBezTo>
                    <a:pt x="4496" y="2162"/>
                    <a:pt x="4067" y="2326"/>
                    <a:pt x="3751" y="2607"/>
                  </a:cubicBezTo>
                  <a:cubicBezTo>
                    <a:pt x="3142" y="3149"/>
                    <a:pt x="2855" y="4009"/>
                    <a:pt x="2589" y="4840"/>
                  </a:cubicBezTo>
                  <a:cubicBezTo>
                    <a:pt x="2324" y="5672"/>
                    <a:pt x="2044" y="6534"/>
                    <a:pt x="1445" y="7086"/>
                  </a:cubicBezTo>
                  <a:cubicBezTo>
                    <a:pt x="885" y="7601"/>
                    <a:pt x="1" y="7991"/>
                    <a:pt x="115" y="8866"/>
                  </a:cubicBezTo>
                  <a:cubicBezTo>
                    <a:pt x="254" y="9910"/>
                    <a:pt x="1616" y="10280"/>
                    <a:pt x="2247" y="11169"/>
                  </a:cubicBezTo>
                  <a:cubicBezTo>
                    <a:pt x="2236" y="11153"/>
                    <a:pt x="2225" y="11146"/>
                    <a:pt x="2214" y="11146"/>
                  </a:cubicBezTo>
                  <a:cubicBezTo>
                    <a:pt x="2075" y="11146"/>
                    <a:pt x="1966" y="12361"/>
                    <a:pt x="2050" y="12580"/>
                  </a:cubicBezTo>
                  <a:cubicBezTo>
                    <a:pt x="2318" y="13292"/>
                    <a:pt x="2989" y="13762"/>
                    <a:pt x="3475" y="14306"/>
                  </a:cubicBezTo>
                  <a:cubicBezTo>
                    <a:pt x="4510" y="15467"/>
                    <a:pt x="5016" y="16635"/>
                    <a:pt x="6384" y="17311"/>
                  </a:cubicBezTo>
                  <a:cubicBezTo>
                    <a:pt x="6092" y="15464"/>
                    <a:pt x="4125" y="14091"/>
                    <a:pt x="4222" y="12292"/>
                  </a:cubicBezTo>
                  <a:lnTo>
                    <a:pt x="4222" y="12292"/>
                  </a:lnTo>
                  <a:cubicBezTo>
                    <a:pt x="4225" y="12292"/>
                    <a:pt x="4227" y="12292"/>
                    <a:pt x="4230" y="12292"/>
                  </a:cubicBezTo>
                  <a:cubicBezTo>
                    <a:pt x="5169" y="12292"/>
                    <a:pt x="5771" y="11128"/>
                    <a:pt x="5342" y="10132"/>
                  </a:cubicBezTo>
                  <a:cubicBezTo>
                    <a:pt x="5173" y="9739"/>
                    <a:pt x="4887" y="9404"/>
                    <a:pt x="4703" y="9017"/>
                  </a:cubicBezTo>
                  <a:cubicBezTo>
                    <a:pt x="4521" y="8629"/>
                    <a:pt x="4472" y="8124"/>
                    <a:pt x="4752" y="7905"/>
                  </a:cubicBezTo>
                  <a:cubicBezTo>
                    <a:pt x="4885" y="7802"/>
                    <a:pt x="5065" y="7784"/>
                    <a:pt x="5236" y="7766"/>
                  </a:cubicBezTo>
                  <a:cubicBezTo>
                    <a:pt x="5461" y="7743"/>
                    <a:pt x="5712" y="7735"/>
                    <a:pt x="5980" y="7735"/>
                  </a:cubicBezTo>
                  <a:cubicBezTo>
                    <a:pt x="6728" y="7735"/>
                    <a:pt x="7609" y="7801"/>
                    <a:pt x="8432" y="7801"/>
                  </a:cubicBezTo>
                  <a:cubicBezTo>
                    <a:pt x="9146" y="7801"/>
                    <a:pt x="9816" y="7751"/>
                    <a:pt x="10318" y="7565"/>
                  </a:cubicBezTo>
                  <a:cubicBezTo>
                    <a:pt x="11544" y="7111"/>
                    <a:pt x="12857" y="6228"/>
                    <a:pt x="12729" y="4726"/>
                  </a:cubicBezTo>
                  <a:cubicBezTo>
                    <a:pt x="12618" y="3420"/>
                    <a:pt x="11463" y="2359"/>
                    <a:pt x="10404" y="1559"/>
                  </a:cubicBezTo>
                  <a:cubicBezTo>
                    <a:pt x="9822" y="1119"/>
                    <a:pt x="8205" y="1"/>
                    <a:pt x="74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29"/>
            <p:cNvSpPr/>
            <p:nvPr/>
          </p:nvSpPr>
          <p:spPr>
            <a:xfrm>
              <a:off x="1724375" y="1530550"/>
              <a:ext cx="85950" cy="39525"/>
            </a:xfrm>
            <a:custGeom>
              <a:avLst/>
              <a:gdLst/>
              <a:ahLst/>
              <a:cxnLst/>
              <a:rect l="l" t="t" r="r" b="b"/>
              <a:pathLst>
                <a:path w="3438" h="1581" extrusionOk="0">
                  <a:moveTo>
                    <a:pt x="3438" y="0"/>
                  </a:moveTo>
                  <a:lnTo>
                    <a:pt x="3438" y="0"/>
                  </a:lnTo>
                  <a:cubicBezTo>
                    <a:pt x="2269" y="720"/>
                    <a:pt x="148" y="732"/>
                    <a:pt x="7" y="732"/>
                  </a:cubicBezTo>
                  <a:cubicBezTo>
                    <a:pt x="3" y="732"/>
                    <a:pt x="0" y="732"/>
                    <a:pt x="0" y="732"/>
                  </a:cubicBezTo>
                  <a:lnTo>
                    <a:pt x="0" y="732"/>
                  </a:lnTo>
                  <a:lnTo>
                    <a:pt x="368" y="1581"/>
                  </a:lnTo>
                  <a:cubicBezTo>
                    <a:pt x="2414" y="1257"/>
                    <a:pt x="3438" y="0"/>
                    <a:pt x="343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g88b64dca96_1_81"/>
          <p:cNvPicPr preferRelativeResize="0"/>
          <p:nvPr/>
        </p:nvPicPr>
        <p:blipFill>
          <a:blip r:embed="rId3">
            <a:alphaModFix/>
          </a:blip>
          <a:stretch>
            <a:fillRect/>
          </a:stretch>
        </p:blipFill>
        <p:spPr>
          <a:xfrm>
            <a:off x="2737175" y="574425"/>
            <a:ext cx="1771025" cy="1483775"/>
          </a:xfrm>
          <a:prstGeom prst="rect">
            <a:avLst/>
          </a:prstGeom>
          <a:noFill/>
          <a:ln>
            <a:noFill/>
          </a:ln>
        </p:spPr>
      </p:pic>
      <p:pic>
        <p:nvPicPr>
          <p:cNvPr id="333" name="Google Shape;333;g88b64dca96_1_81"/>
          <p:cNvPicPr preferRelativeResize="0"/>
          <p:nvPr/>
        </p:nvPicPr>
        <p:blipFill>
          <a:blip r:embed="rId4">
            <a:alphaModFix/>
          </a:blip>
          <a:stretch>
            <a:fillRect/>
          </a:stretch>
        </p:blipFill>
        <p:spPr>
          <a:xfrm>
            <a:off x="6322450" y="574400"/>
            <a:ext cx="2401900" cy="1483775"/>
          </a:xfrm>
          <a:prstGeom prst="rect">
            <a:avLst/>
          </a:prstGeom>
          <a:noFill/>
          <a:ln>
            <a:noFill/>
          </a:ln>
        </p:spPr>
      </p:pic>
      <p:pic>
        <p:nvPicPr>
          <p:cNvPr id="334" name="Google Shape;334;g88b64dca96_1_81"/>
          <p:cNvPicPr preferRelativeResize="0"/>
          <p:nvPr/>
        </p:nvPicPr>
        <p:blipFill>
          <a:blip r:embed="rId5">
            <a:alphaModFix/>
          </a:blip>
          <a:stretch>
            <a:fillRect/>
          </a:stretch>
        </p:blipFill>
        <p:spPr>
          <a:xfrm>
            <a:off x="2654650" y="2974151"/>
            <a:ext cx="5802059" cy="1576975"/>
          </a:xfrm>
          <a:prstGeom prst="rect">
            <a:avLst/>
          </a:prstGeom>
          <a:noFill/>
          <a:ln>
            <a:noFill/>
          </a:ln>
        </p:spPr>
      </p:pic>
      <p:sp>
        <p:nvSpPr>
          <p:cNvPr id="335" name="Google Shape;335;g88b64dca96_1_81"/>
          <p:cNvSpPr txBox="1"/>
          <p:nvPr/>
        </p:nvSpPr>
        <p:spPr>
          <a:xfrm>
            <a:off x="613625" y="2970650"/>
            <a:ext cx="1823100" cy="1676700"/>
          </a:xfrm>
          <a:prstGeom prst="rect">
            <a:avLst/>
          </a:prstGeom>
          <a:solidFill>
            <a:srgbClr val="FFE5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        </a:t>
            </a:r>
            <a:r>
              <a:rPr lang="en" sz="2200">
                <a:latin typeface="Roboto"/>
                <a:ea typeface="Roboto"/>
                <a:cs typeface="Roboto"/>
                <a:sym typeface="Roboto"/>
              </a:rPr>
              <a:t>Products.csv</a:t>
            </a:r>
            <a:endParaRPr sz="2200">
              <a:latin typeface="Roboto"/>
              <a:ea typeface="Roboto"/>
              <a:cs typeface="Roboto"/>
              <a:sym typeface="Roboto"/>
            </a:endParaRPr>
          </a:p>
          <a:p>
            <a:pPr marL="0" lvl="0" indent="0" algn="ctr" rtl="0">
              <a:spcBef>
                <a:spcPts val="0"/>
              </a:spcBef>
              <a:spcAft>
                <a:spcPts val="0"/>
              </a:spcAft>
              <a:buNone/>
            </a:pPr>
            <a:endParaRPr sz="2200">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49k+ products</a:t>
            </a:r>
            <a:endParaRPr>
              <a:latin typeface="Roboto"/>
              <a:ea typeface="Roboto"/>
              <a:cs typeface="Roboto"/>
              <a:sym typeface="Roboto"/>
            </a:endParaRPr>
          </a:p>
        </p:txBody>
      </p:sp>
      <p:sp>
        <p:nvSpPr>
          <p:cNvPr id="336" name="Google Shape;336;g88b64dca96_1_81"/>
          <p:cNvSpPr txBox="1"/>
          <p:nvPr/>
        </p:nvSpPr>
        <p:spPr>
          <a:xfrm>
            <a:off x="374225" y="509225"/>
            <a:ext cx="2188800" cy="1431600"/>
          </a:xfrm>
          <a:prstGeom prst="rect">
            <a:avLst/>
          </a:prstGeom>
          <a:solidFill>
            <a:srgbClr val="A4C2F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Departments.csv</a:t>
            </a:r>
            <a:endParaRPr sz="20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21 departments</a:t>
            </a:r>
            <a:endParaRPr>
              <a:latin typeface="Roboto"/>
              <a:ea typeface="Roboto"/>
              <a:cs typeface="Roboto"/>
              <a:sym typeface="Roboto"/>
            </a:endParaRPr>
          </a:p>
        </p:txBody>
      </p:sp>
      <p:sp>
        <p:nvSpPr>
          <p:cNvPr id="337" name="Google Shape;337;g88b64dca96_1_81"/>
          <p:cNvSpPr txBox="1"/>
          <p:nvPr/>
        </p:nvSpPr>
        <p:spPr>
          <a:xfrm>
            <a:off x="4682250" y="574400"/>
            <a:ext cx="1442400" cy="1483800"/>
          </a:xfrm>
          <a:prstGeom prst="rect">
            <a:avLst/>
          </a:prstGeom>
          <a:solidFill>
            <a:srgbClr val="93C47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latin typeface="Roboto"/>
                <a:ea typeface="Roboto"/>
                <a:cs typeface="Roboto"/>
                <a:sym typeface="Roboto"/>
              </a:rPr>
              <a:t>Aisles.csv</a:t>
            </a:r>
            <a:endParaRPr sz="2100">
              <a:latin typeface="Roboto"/>
              <a:ea typeface="Roboto"/>
              <a:cs typeface="Roboto"/>
              <a:sym typeface="Roboto"/>
            </a:endParaRPr>
          </a:p>
          <a:p>
            <a:pPr marL="0" lvl="0" indent="0" algn="ctr" rtl="0">
              <a:spcBef>
                <a:spcPts val="0"/>
              </a:spcBef>
              <a:spcAft>
                <a:spcPts val="0"/>
              </a:spcAft>
              <a:buNone/>
            </a:pPr>
            <a:r>
              <a:rPr lang="en" sz="2100">
                <a:latin typeface="Roboto"/>
                <a:ea typeface="Roboto"/>
                <a:cs typeface="Roboto"/>
                <a:sym typeface="Roboto"/>
              </a:rPr>
              <a:t>  </a:t>
            </a:r>
            <a:r>
              <a:rPr lang="en" sz="1500">
                <a:latin typeface="Roboto"/>
                <a:ea typeface="Roboto"/>
                <a:cs typeface="Roboto"/>
                <a:sym typeface="Roboto"/>
              </a:rPr>
              <a:t>134 aisles</a:t>
            </a:r>
            <a:endParaRPr sz="15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88b64dca96_1_91"/>
          <p:cNvPicPr preferRelativeResize="0"/>
          <p:nvPr/>
        </p:nvPicPr>
        <p:blipFill>
          <a:blip r:embed="rId3">
            <a:alphaModFix/>
          </a:blip>
          <a:stretch>
            <a:fillRect/>
          </a:stretch>
        </p:blipFill>
        <p:spPr>
          <a:xfrm>
            <a:off x="341550" y="1087875"/>
            <a:ext cx="2843826" cy="1395525"/>
          </a:xfrm>
          <a:prstGeom prst="rect">
            <a:avLst/>
          </a:prstGeom>
          <a:noFill/>
          <a:ln>
            <a:noFill/>
          </a:ln>
        </p:spPr>
      </p:pic>
      <p:sp>
        <p:nvSpPr>
          <p:cNvPr id="343" name="Google Shape;343;g88b64dca96_1_91"/>
          <p:cNvSpPr txBox="1"/>
          <p:nvPr/>
        </p:nvSpPr>
        <p:spPr>
          <a:xfrm>
            <a:off x="341550" y="234975"/>
            <a:ext cx="2843700" cy="7134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Order_products__prior.csv</a:t>
            </a:r>
            <a:endParaRPr sz="1800">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32M+ rows</a:t>
            </a:r>
            <a:endParaRPr>
              <a:latin typeface="Roboto"/>
              <a:ea typeface="Roboto"/>
              <a:cs typeface="Roboto"/>
              <a:sym typeface="Roboto"/>
            </a:endParaRPr>
          </a:p>
        </p:txBody>
      </p:sp>
      <p:pic>
        <p:nvPicPr>
          <p:cNvPr id="344" name="Google Shape;344;g88b64dca96_1_91"/>
          <p:cNvPicPr preferRelativeResize="0"/>
          <p:nvPr/>
        </p:nvPicPr>
        <p:blipFill>
          <a:blip r:embed="rId4">
            <a:alphaModFix/>
          </a:blip>
          <a:stretch>
            <a:fillRect/>
          </a:stretch>
        </p:blipFill>
        <p:spPr>
          <a:xfrm>
            <a:off x="286175" y="2741475"/>
            <a:ext cx="2954575" cy="1592650"/>
          </a:xfrm>
          <a:prstGeom prst="rect">
            <a:avLst/>
          </a:prstGeom>
          <a:noFill/>
          <a:ln>
            <a:noFill/>
          </a:ln>
        </p:spPr>
      </p:pic>
      <p:pic>
        <p:nvPicPr>
          <p:cNvPr id="345" name="Google Shape;345;g88b64dca96_1_91"/>
          <p:cNvPicPr preferRelativeResize="0"/>
          <p:nvPr/>
        </p:nvPicPr>
        <p:blipFill>
          <a:blip r:embed="rId5">
            <a:alphaModFix/>
          </a:blip>
          <a:stretch>
            <a:fillRect/>
          </a:stretch>
        </p:blipFill>
        <p:spPr>
          <a:xfrm>
            <a:off x="4664825" y="1087875"/>
            <a:ext cx="3149073" cy="1395525"/>
          </a:xfrm>
          <a:prstGeom prst="rect">
            <a:avLst/>
          </a:prstGeom>
          <a:noFill/>
          <a:ln>
            <a:noFill/>
          </a:ln>
        </p:spPr>
      </p:pic>
      <p:pic>
        <p:nvPicPr>
          <p:cNvPr id="346" name="Google Shape;346;g88b64dca96_1_91"/>
          <p:cNvPicPr preferRelativeResize="0"/>
          <p:nvPr/>
        </p:nvPicPr>
        <p:blipFill>
          <a:blip r:embed="rId6">
            <a:alphaModFix/>
          </a:blip>
          <a:stretch>
            <a:fillRect/>
          </a:stretch>
        </p:blipFill>
        <p:spPr>
          <a:xfrm>
            <a:off x="4725750" y="2741475"/>
            <a:ext cx="3088150" cy="1549125"/>
          </a:xfrm>
          <a:prstGeom prst="rect">
            <a:avLst/>
          </a:prstGeom>
          <a:noFill/>
          <a:ln>
            <a:noFill/>
          </a:ln>
        </p:spPr>
      </p:pic>
      <p:sp>
        <p:nvSpPr>
          <p:cNvPr id="347" name="Google Shape;347;g88b64dca96_1_91"/>
          <p:cNvSpPr txBox="1"/>
          <p:nvPr/>
        </p:nvSpPr>
        <p:spPr>
          <a:xfrm>
            <a:off x="4664825" y="235000"/>
            <a:ext cx="3002700" cy="713400"/>
          </a:xfrm>
          <a:prstGeom prst="rect">
            <a:avLst/>
          </a:prstGeom>
          <a:solidFill>
            <a:srgbClr val="FCE5C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latin typeface="Roboto"/>
                <a:ea typeface="Roboto"/>
                <a:cs typeface="Roboto"/>
                <a:sym typeface="Roboto"/>
              </a:rPr>
              <a:t>order_products__train.csv</a:t>
            </a:r>
            <a:endParaRPr sz="1900">
              <a:latin typeface="Roboto"/>
              <a:ea typeface="Roboto"/>
              <a:cs typeface="Roboto"/>
              <a:sym typeface="Roboto"/>
            </a:endParaRPr>
          </a:p>
          <a:p>
            <a:pPr marL="0" lvl="0" indent="0" algn="ctr" rtl="0">
              <a:spcBef>
                <a:spcPts val="0"/>
              </a:spcBef>
              <a:spcAft>
                <a:spcPts val="0"/>
              </a:spcAft>
              <a:buNone/>
            </a:pPr>
            <a:r>
              <a:rPr lang="en" sz="1500">
                <a:latin typeface="Roboto"/>
                <a:ea typeface="Roboto"/>
                <a:cs typeface="Roboto"/>
                <a:sym typeface="Roboto"/>
              </a:rPr>
              <a:t>1.4M rows</a:t>
            </a:r>
            <a:endParaRPr sz="1500">
              <a:latin typeface="Roboto"/>
              <a:ea typeface="Roboto"/>
              <a:cs typeface="Roboto"/>
              <a:sym typeface="Roboto"/>
            </a:endParaRPr>
          </a:p>
        </p:txBody>
      </p:sp>
      <p:sp>
        <p:nvSpPr>
          <p:cNvPr id="348" name="Google Shape;348;g88b64dca96_1_91"/>
          <p:cNvSpPr txBox="1"/>
          <p:nvPr/>
        </p:nvSpPr>
        <p:spPr>
          <a:xfrm>
            <a:off x="2262800" y="4473375"/>
            <a:ext cx="3750900" cy="365400"/>
          </a:xfrm>
          <a:prstGeom prst="rect">
            <a:avLst/>
          </a:prstGeom>
          <a:solidFill>
            <a:srgbClr val="00FFFF"/>
          </a:solid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500">
                <a:solidFill>
                  <a:schemeClr val="dk1"/>
                </a:solidFill>
                <a:latin typeface="Roboto"/>
                <a:ea typeface="Roboto"/>
                <a:cs typeface="Roboto"/>
                <a:sym typeface="Roboto"/>
              </a:rPr>
              <a:t>Prior/Train size split is 95.9%/4.1%</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g88b64dca96_1_57"/>
          <p:cNvPicPr preferRelativeResize="0"/>
          <p:nvPr/>
        </p:nvPicPr>
        <p:blipFill>
          <a:blip r:embed="rId3">
            <a:alphaModFix/>
          </a:blip>
          <a:stretch>
            <a:fillRect/>
          </a:stretch>
        </p:blipFill>
        <p:spPr>
          <a:xfrm>
            <a:off x="422200" y="1639525"/>
            <a:ext cx="7088523" cy="3338624"/>
          </a:xfrm>
          <a:prstGeom prst="rect">
            <a:avLst/>
          </a:prstGeom>
          <a:noFill/>
          <a:ln>
            <a:noFill/>
          </a:ln>
        </p:spPr>
      </p:pic>
      <p:sp>
        <p:nvSpPr>
          <p:cNvPr id="354" name="Google Shape;354;g88b64dca96_1_57"/>
          <p:cNvSpPr txBox="1"/>
          <p:nvPr/>
        </p:nvSpPr>
        <p:spPr>
          <a:xfrm>
            <a:off x="435150" y="417750"/>
            <a:ext cx="7005900" cy="1035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Roboto"/>
              <a:buChar char="●"/>
            </a:pPr>
            <a:r>
              <a:rPr lang="en" sz="1500">
                <a:latin typeface="Roboto"/>
                <a:ea typeface="Roboto"/>
                <a:cs typeface="Roboto"/>
                <a:sym typeface="Roboto"/>
              </a:rPr>
              <a:t>6 datasets - some substantial sizes up to 32M rows</a:t>
            </a:r>
            <a:endParaRPr sz="150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a:latin typeface="Roboto"/>
                <a:ea typeface="Roboto"/>
                <a:cs typeface="Roboto"/>
                <a:sym typeface="Roboto"/>
              </a:rPr>
              <a:t>Need for performance optimization</a:t>
            </a:r>
            <a:endParaRPr sz="150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a:latin typeface="Roboto"/>
                <a:ea typeface="Roboto"/>
                <a:cs typeface="Roboto"/>
                <a:sym typeface="Roboto"/>
              </a:rPr>
              <a:t>Some algorithms may be too computationally expensive</a:t>
            </a:r>
            <a:endParaRPr sz="15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g88b64dca96_1_0"/>
          <p:cNvPicPr preferRelativeResize="0"/>
          <p:nvPr/>
        </p:nvPicPr>
        <p:blipFill>
          <a:blip r:embed="rId3">
            <a:alphaModFix/>
          </a:blip>
          <a:stretch>
            <a:fillRect/>
          </a:stretch>
        </p:blipFill>
        <p:spPr>
          <a:xfrm>
            <a:off x="200375" y="217575"/>
            <a:ext cx="4930173" cy="2379875"/>
          </a:xfrm>
          <a:prstGeom prst="rect">
            <a:avLst/>
          </a:prstGeom>
          <a:noFill/>
          <a:ln>
            <a:noFill/>
          </a:ln>
        </p:spPr>
      </p:pic>
      <p:sp>
        <p:nvSpPr>
          <p:cNvPr id="360" name="Google Shape;360;g88b64dca96_1_0"/>
          <p:cNvSpPr txBox="1"/>
          <p:nvPr/>
        </p:nvSpPr>
        <p:spPr>
          <a:xfrm>
            <a:off x="5604775" y="375350"/>
            <a:ext cx="3063600" cy="9681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Reorders Peak at 7 &amp; 30 days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30 days appears to be a cutoff</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Smaller Weekly peaks</a:t>
            </a:r>
            <a:endParaRPr>
              <a:latin typeface="Roboto"/>
              <a:ea typeface="Roboto"/>
              <a:cs typeface="Roboto"/>
              <a:sym typeface="Roboto"/>
            </a:endParaRPr>
          </a:p>
          <a:p>
            <a:pPr marL="457200" lvl="0" indent="0" algn="l" rtl="0">
              <a:spcBef>
                <a:spcPts val="0"/>
              </a:spcBef>
              <a:spcAft>
                <a:spcPts val="0"/>
              </a:spcAft>
              <a:buNone/>
            </a:pPr>
            <a:r>
              <a:rPr lang="en">
                <a:latin typeface="Roboto"/>
                <a:ea typeface="Roboto"/>
                <a:cs typeface="Roboto"/>
                <a:sym typeface="Roboto"/>
              </a:rPr>
              <a:t>At 14, 21, 28 days</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sp>
        <p:nvSpPr>
          <p:cNvPr id="361" name="Google Shape;361;g88b64dca96_1_0"/>
          <p:cNvSpPr txBox="1"/>
          <p:nvPr/>
        </p:nvSpPr>
        <p:spPr>
          <a:xfrm>
            <a:off x="5778825" y="2811075"/>
            <a:ext cx="3020100" cy="19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362" name="Google Shape;362;g88b64dca96_1_0"/>
          <p:cNvPicPr preferRelativeResize="0"/>
          <p:nvPr/>
        </p:nvPicPr>
        <p:blipFill>
          <a:blip r:embed="rId4">
            <a:alphaModFix/>
          </a:blip>
          <a:stretch>
            <a:fillRect/>
          </a:stretch>
        </p:blipFill>
        <p:spPr>
          <a:xfrm>
            <a:off x="152400" y="2749850"/>
            <a:ext cx="4764827" cy="2196001"/>
          </a:xfrm>
          <a:prstGeom prst="rect">
            <a:avLst/>
          </a:prstGeom>
          <a:noFill/>
          <a:ln>
            <a:noFill/>
          </a:ln>
        </p:spPr>
      </p:pic>
      <p:pic>
        <p:nvPicPr>
          <p:cNvPr id="363" name="Google Shape;363;g88b64dca96_1_0"/>
          <p:cNvPicPr preferRelativeResize="0"/>
          <p:nvPr/>
        </p:nvPicPr>
        <p:blipFill>
          <a:blip r:embed="rId5">
            <a:alphaModFix/>
          </a:blip>
          <a:stretch>
            <a:fillRect/>
          </a:stretch>
        </p:blipFill>
        <p:spPr>
          <a:xfrm>
            <a:off x="5258112" y="2643100"/>
            <a:ext cx="3765627" cy="2302750"/>
          </a:xfrm>
          <a:prstGeom prst="rect">
            <a:avLst/>
          </a:prstGeom>
          <a:noFill/>
          <a:ln>
            <a:noFill/>
          </a:ln>
        </p:spPr>
      </p:pic>
      <p:sp>
        <p:nvSpPr>
          <p:cNvPr id="364" name="Google Shape;364;g88b64dca96_1_0"/>
          <p:cNvSpPr txBox="1"/>
          <p:nvPr/>
        </p:nvSpPr>
        <p:spPr>
          <a:xfrm>
            <a:off x="5656975" y="1423250"/>
            <a:ext cx="3063600" cy="11742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Order size ranges from 1 to 145</a:t>
            </a: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Order size stats: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Mean 10.08</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Median 8</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Mode 5</a:t>
            </a:r>
            <a:endParaRPr>
              <a:solidFill>
                <a:schemeClr val="dk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g88b64dca96_1_103"/>
          <p:cNvPicPr preferRelativeResize="0"/>
          <p:nvPr/>
        </p:nvPicPr>
        <p:blipFill>
          <a:blip r:embed="rId3">
            <a:alphaModFix/>
          </a:blip>
          <a:stretch>
            <a:fillRect/>
          </a:stretch>
        </p:blipFill>
        <p:spPr>
          <a:xfrm>
            <a:off x="2767575" y="74100"/>
            <a:ext cx="6039925" cy="2623874"/>
          </a:xfrm>
          <a:prstGeom prst="rect">
            <a:avLst/>
          </a:prstGeom>
          <a:noFill/>
          <a:ln>
            <a:noFill/>
          </a:ln>
        </p:spPr>
      </p:pic>
      <p:pic>
        <p:nvPicPr>
          <p:cNvPr id="370" name="Google Shape;370;g88b64dca96_1_103"/>
          <p:cNvPicPr preferRelativeResize="0"/>
          <p:nvPr/>
        </p:nvPicPr>
        <p:blipFill>
          <a:blip r:embed="rId4">
            <a:alphaModFix/>
          </a:blip>
          <a:stretch>
            <a:fillRect/>
          </a:stretch>
        </p:blipFill>
        <p:spPr>
          <a:xfrm>
            <a:off x="2793688" y="2758875"/>
            <a:ext cx="5987699" cy="2180000"/>
          </a:xfrm>
          <a:prstGeom prst="rect">
            <a:avLst/>
          </a:prstGeom>
          <a:noFill/>
          <a:ln>
            <a:noFill/>
          </a:ln>
        </p:spPr>
      </p:pic>
      <p:sp>
        <p:nvSpPr>
          <p:cNvPr id="371" name="Google Shape;371;g88b64dca96_1_103"/>
          <p:cNvSpPr txBox="1"/>
          <p:nvPr/>
        </p:nvSpPr>
        <p:spPr>
          <a:xfrm>
            <a:off x="313300" y="905125"/>
            <a:ext cx="2271600" cy="288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Peak at 100 is due to a cutoff</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Log Scale is nearly inverse linear</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       </a:t>
            </a:r>
            <a:r>
              <a:rPr lang="en" b="1">
                <a:latin typeface="Roboto"/>
                <a:ea typeface="Roboto"/>
                <a:cs typeface="Roboto"/>
                <a:sym typeface="Roboto"/>
              </a:rPr>
              <a:t>Orders per User Stats</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Range 4 to 100</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Mean 16.59</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Median 10</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Mode 4</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Food Delivery App by Slidesgo">
  <a:themeElements>
    <a:clrScheme name="Simple Light">
      <a:dk1>
        <a:srgbClr val="000000"/>
      </a:dk1>
      <a:lt1>
        <a:srgbClr val="FFFFFF"/>
      </a:lt1>
      <a:dk2>
        <a:srgbClr val="434343"/>
      </a:dk2>
      <a:lt2>
        <a:srgbClr val="EEEEEE"/>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2108</Words>
  <Application>Microsoft Office PowerPoint</Application>
  <PresentationFormat>On-screen Show (16:9)</PresentationFormat>
  <Paragraphs>409</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Advent Pro</vt:lpstr>
      <vt:lpstr>Fira Sans Condensed Black</vt:lpstr>
      <vt:lpstr>Arial</vt:lpstr>
      <vt:lpstr>Roboto</vt:lpstr>
      <vt:lpstr>Avenir</vt:lpstr>
      <vt:lpstr>Food Delivery App by Slidesgo</vt:lpstr>
      <vt:lpstr>Instacart Product Recommendations</vt:lpstr>
      <vt:lpstr>Exploratory Data Analysis</vt:lpstr>
      <vt:lpstr>Data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Segmentation</vt:lpstr>
      <vt:lpstr>Initial Exploration</vt:lpstr>
      <vt:lpstr>Dimension Reduction</vt:lpstr>
      <vt:lpstr>PowerPoint Presentation</vt:lpstr>
      <vt:lpstr>K-means Clustering</vt:lpstr>
      <vt:lpstr>Best K</vt:lpstr>
      <vt:lpstr>Plot</vt:lpstr>
      <vt:lpstr>Other Clustering</vt:lpstr>
      <vt:lpstr>Cluster Characteristics</vt:lpstr>
      <vt:lpstr>Summary</vt:lpstr>
      <vt:lpstr>PowerPoint Presentation</vt:lpstr>
      <vt:lpstr>PowerPoint Presentation</vt:lpstr>
      <vt:lpstr>PowerPoint Presentation</vt:lpstr>
      <vt:lpstr>Recommendation System</vt:lpstr>
      <vt:lpstr>Recommendation System</vt:lpstr>
      <vt:lpstr>Recommendation System</vt:lpstr>
      <vt:lpstr>Model</vt:lpstr>
      <vt:lpstr>Similar Products?</vt:lpstr>
      <vt:lpstr>Similar Products?</vt:lpstr>
      <vt:lpstr>Results</vt:lpstr>
      <vt:lpstr>Business Uses and Considerations</vt:lpstr>
      <vt:lpstr>Modeling: why we chose LightFM</vt:lpstr>
      <vt:lpstr>Data Processing</vt:lpstr>
      <vt:lpstr>Model output</vt:lpstr>
      <vt:lpstr>Modeling Evaluation - Collaborative Filtering</vt:lpstr>
      <vt:lpstr>Challenges</vt:lpstr>
      <vt:lpstr>Inferring customer gender</vt:lpstr>
      <vt:lpstr>Modeling Evaluation - Hybrid Model</vt:lpstr>
      <vt:lpstr>Comparing our results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Instacart Product Recommendations</dc:title>
  <cp:lastModifiedBy>Jessica Bao</cp:lastModifiedBy>
  <cp:revision>1</cp:revision>
  <dcterms:modified xsi:type="dcterms:W3CDTF">2020-06-12T00:22:40Z</dcterms:modified>
</cp:coreProperties>
</file>